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20"/>
  </p:notesMasterIdLst>
  <p:sldIdLst>
    <p:sldId id="256" r:id="rId2"/>
    <p:sldId id="257" r:id="rId3"/>
    <p:sldId id="279" r:id="rId4"/>
    <p:sldId id="273" r:id="rId5"/>
    <p:sldId id="274" r:id="rId6"/>
    <p:sldId id="275" r:id="rId7"/>
    <p:sldId id="276" r:id="rId8"/>
    <p:sldId id="278" r:id="rId9"/>
    <p:sldId id="280" r:id="rId10"/>
    <p:sldId id="261" r:id="rId11"/>
    <p:sldId id="264" r:id="rId12"/>
    <p:sldId id="265" r:id="rId13"/>
    <p:sldId id="266" r:id="rId14"/>
    <p:sldId id="281" r:id="rId15"/>
    <p:sldId id="282" r:id="rId16"/>
    <p:sldId id="283" r:id="rId17"/>
    <p:sldId id="270" r:id="rId18"/>
    <p:sldId id="269"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4F8D3"/>
    <a:srgbClr val="E5FEAE"/>
    <a:srgbClr val="F2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9" autoAdjust="0"/>
  </p:normalViewPr>
  <p:slideViewPr>
    <p:cSldViewPr snapToGrid="0">
      <p:cViewPr varScale="1">
        <p:scale>
          <a:sx n="116" d="100"/>
          <a:sy n="116" d="100"/>
        </p:scale>
        <p:origin x="3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97DF5-A5ED-4871-BBAA-A0D5C99C89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2EF3E33-0189-406F-82AE-50BEC0986EF6}">
      <dgm:prSet phldrT="[Text]"/>
      <dgm:spPr>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gradFill>
      </dgm:spPr>
      <dgm:t>
        <a:bodyPr/>
        <a:lstStyle/>
        <a:p>
          <a:r>
            <a:rPr lang="en-US" dirty="0">
              <a:solidFill>
                <a:schemeClr val="tx1"/>
              </a:solidFill>
            </a:rPr>
            <a:t>Idaho Commission on Aging</a:t>
          </a:r>
          <a:r>
            <a:rPr lang="en-US" dirty="0"/>
            <a:t>	</a:t>
          </a:r>
        </a:p>
      </dgm:t>
    </dgm:pt>
    <dgm:pt modelId="{3FBDE452-F9B0-4569-BE21-290016D42A76}" type="parTrans" cxnId="{B17A9887-0F45-4F92-B144-2ACDD79F8962}">
      <dgm:prSet/>
      <dgm:spPr/>
      <dgm:t>
        <a:bodyPr/>
        <a:lstStyle/>
        <a:p>
          <a:endParaRPr lang="en-US"/>
        </a:p>
      </dgm:t>
    </dgm:pt>
    <dgm:pt modelId="{2257CED1-EAC3-4BDA-A88A-02C02A0C3356}" type="sibTrans" cxnId="{B17A9887-0F45-4F92-B144-2ACDD79F8962}">
      <dgm:prSet/>
      <dgm:spPr/>
      <dgm:t>
        <a:bodyPr/>
        <a:lstStyle/>
        <a:p>
          <a:endParaRPr lang="en-US"/>
        </a:p>
      </dgm:t>
    </dgm:pt>
    <dgm:pt modelId="{416169E9-CE37-4E3D-ACF5-40156BA0AD6D}">
      <dgm:prSet phldrT="[Text]"/>
      <dgm:spPr>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gradFill>
      </dgm:spPr>
      <dgm:t>
        <a:bodyPr/>
        <a:lstStyle/>
        <a:p>
          <a:r>
            <a:rPr lang="en-US" dirty="0">
              <a:solidFill>
                <a:schemeClr val="tx1"/>
              </a:solidFill>
            </a:rPr>
            <a:t>Area Agency on Aging</a:t>
          </a:r>
        </a:p>
      </dgm:t>
    </dgm:pt>
    <dgm:pt modelId="{62B91ADD-91DA-4268-839F-C6E02E7825FE}" type="parTrans" cxnId="{AEE2FB2E-835F-4974-8619-600C4AE13233}">
      <dgm:prSet/>
      <dgm:spPr/>
      <dgm:t>
        <a:bodyPr/>
        <a:lstStyle/>
        <a:p>
          <a:endParaRPr lang="en-US"/>
        </a:p>
      </dgm:t>
    </dgm:pt>
    <dgm:pt modelId="{F5E865E5-7729-40B1-BDF9-6286EC46A4AC}" type="sibTrans" cxnId="{AEE2FB2E-835F-4974-8619-600C4AE13233}">
      <dgm:prSet/>
      <dgm:spPr/>
      <dgm:t>
        <a:bodyPr/>
        <a:lstStyle/>
        <a:p>
          <a:endParaRPr lang="en-US"/>
        </a:p>
      </dgm:t>
    </dgm:pt>
    <dgm:pt modelId="{ACFD779C-2C4C-487B-9387-89AA2E126E07}">
      <dgm:prSet phldrT="[Text]"/>
      <dgm:spPr>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gradFill>
      </dgm:spPr>
      <dgm:t>
        <a:bodyPr/>
        <a:lstStyle/>
        <a:p>
          <a:r>
            <a:rPr lang="en-US" dirty="0">
              <a:solidFill>
                <a:schemeClr val="tx1"/>
              </a:solidFill>
            </a:rPr>
            <a:t>Meal Provider</a:t>
          </a:r>
        </a:p>
      </dgm:t>
    </dgm:pt>
    <dgm:pt modelId="{E76F057D-77AC-4333-BB3B-B7EE56477D8B}" type="parTrans" cxnId="{CFC822F0-28B7-47CF-8E08-C5C6ECC656ED}">
      <dgm:prSet/>
      <dgm:spPr/>
      <dgm:t>
        <a:bodyPr/>
        <a:lstStyle/>
        <a:p>
          <a:endParaRPr lang="en-US"/>
        </a:p>
      </dgm:t>
    </dgm:pt>
    <dgm:pt modelId="{166F4E4E-437D-4274-B362-4F83E2A42169}" type="sibTrans" cxnId="{CFC822F0-28B7-47CF-8E08-C5C6ECC656ED}">
      <dgm:prSet/>
      <dgm:spPr/>
      <dgm:t>
        <a:bodyPr/>
        <a:lstStyle/>
        <a:p>
          <a:endParaRPr lang="en-US"/>
        </a:p>
      </dgm:t>
    </dgm:pt>
    <dgm:pt modelId="{3FECAFF8-C191-47E7-B872-A873A9CAD49B}" type="pres">
      <dgm:prSet presAssocID="{4F897DF5-A5ED-4871-BBAA-A0D5C99C890E}" presName="linear" presStyleCnt="0">
        <dgm:presLayoutVars>
          <dgm:animLvl val="lvl"/>
          <dgm:resizeHandles val="exact"/>
        </dgm:presLayoutVars>
      </dgm:prSet>
      <dgm:spPr/>
    </dgm:pt>
    <dgm:pt modelId="{767771ED-22AE-4741-AED8-94A5B9CCC4C7}" type="pres">
      <dgm:prSet presAssocID="{42EF3E33-0189-406F-82AE-50BEC0986EF6}" presName="parentText" presStyleLbl="node1" presStyleIdx="0" presStyleCnt="3">
        <dgm:presLayoutVars>
          <dgm:chMax val="0"/>
          <dgm:bulletEnabled val="1"/>
        </dgm:presLayoutVars>
      </dgm:prSet>
      <dgm:spPr/>
    </dgm:pt>
    <dgm:pt modelId="{8E2EAEBD-CFDE-457D-A172-145D7B3B3F53}" type="pres">
      <dgm:prSet presAssocID="{2257CED1-EAC3-4BDA-A88A-02C02A0C3356}" presName="spacer" presStyleCnt="0"/>
      <dgm:spPr/>
    </dgm:pt>
    <dgm:pt modelId="{460EC9CF-1957-4562-AEF0-8BAB19DC835D}" type="pres">
      <dgm:prSet presAssocID="{416169E9-CE37-4E3D-ACF5-40156BA0AD6D}" presName="parentText" presStyleLbl="node1" presStyleIdx="1" presStyleCnt="3">
        <dgm:presLayoutVars>
          <dgm:chMax val="0"/>
          <dgm:bulletEnabled val="1"/>
        </dgm:presLayoutVars>
      </dgm:prSet>
      <dgm:spPr/>
    </dgm:pt>
    <dgm:pt modelId="{A59242D1-2D98-4536-A87B-3C39DD664D19}" type="pres">
      <dgm:prSet presAssocID="{F5E865E5-7729-40B1-BDF9-6286EC46A4AC}" presName="spacer" presStyleCnt="0"/>
      <dgm:spPr/>
    </dgm:pt>
    <dgm:pt modelId="{1FE1C511-1B06-42E1-8F4B-4B4E6AC3714B}" type="pres">
      <dgm:prSet presAssocID="{ACFD779C-2C4C-487B-9387-89AA2E126E07}" presName="parentText" presStyleLbl="node1" presStyleIdx="2" presStyleCnt="3" custLinFactNeighborX="-1506" custLinFactNeighborY="-64796">
        <dgm:presLayoutVars>
          <dgm:chMax val="0"/>
          <dgm:bulletEnabled val="1"/>
        </dgm:presLayoutVars>
      </dgm:prSet>
      <dgm:spPr/>
    </dgm:pt>
  </dgm:ptLst>
  <dgm:cxnLst>
    <dgm:cxn modelId="{92497901-2051-42DB-9DAA-C2C2E2A6F038}" type="presOf" srcId="{416169E9-CE37-4E3D-ACF5-40156BA0AD6D}" destId="{460EC9CF-1957-4562-AEF0-8BAB19DC835D}" srcOrd="0" destOrd="0" presId="urn:microsoft.com/office/officeart/2005/8/layout/vList2"/>
    <dgm:cxn modelId="{AEE2FB2E-835F-4974-8619-600C4AE13233}" srcId="{4F897DF5-A5ED-4871-BBAA-A0D5C99C890E}" destId="{416169E9-CE37-4E3D-ACF5-40156BA0AD6D}" srcOrd="1" destOrd="0" parTransId="{62B91ADD-91DA-4268-839F-C6E02E7825FE}" sibTransId="{F5E865E5-7729-40B1-BDF9-6286EC46A4AC}"/>
    <dgm:cxn modelId="{E176D34C-74A4-4A11-BFF6-2A30DAEAC9F8}" type="presOf" srcId="{ACFD779C-2C4C-487B-9387-89AA2E126E07}" destId="{1FE1C511-1B06-42E1-8F4B-4B4E6AC3714B}" srcOrd="0" destOrd="0" presId="urn:microsoft.com/office/officeart/2005/8/layout/vList2"/>
    <dgm:cxn modelId="{B17A9887-0F45-4F92-B144-2ACDD79F8962}" srcId="{4F897DF5-A5ED-4871-BBAA-A0D5C99C890E}" destId="{42EF3E33-0189-406F-82AE-50BEC0986EF6}" srcOrd="0" destOrd="0" parTransId="{3FBDE452-F9B0-4569-BE21-290016D42A76}" sibTransId="{2257CED1-EAC3-4BDA-A88A-02C02A0C3356}"/>
    <dgm:cxn modelId="{6AF305C9-45A2-4090-9196-368A23761DF7}" type="presOf" srcId="{4F897DF5-A5ED-4871-BBAA-A0D5C99C890E}" destId="{3FECAFF8-C191-47E7-B872-A873A9CAD49B}" srcOrd="0" destOrd="0" presId="urn:microsoft.com/office/officeart/2005/8/layout/vList2"/>
    <dgm:cxn modelId="{B44798D8-C705-4D41-80E2-48F523809502}" type="presOf" srcId="{42EF3E33-0189-406F-82AE-50BEC0986EF6}" destId="{767771ED-22AE-4741-AED8-94A5B9CCC4C7}" srcOrd="0" destOrd="0" presId="urn:microsoft.com/office/officeart/2005/8/layout/vList2"/>
    <dgm:cxn modelId="{CFC822F0-28B7-47CF-8E08-C5C6ECC656ED}" srcId="{4F897DF5-A5ED-4871-BBAA-A0D5C99C890E}" destId="{ACFD779C-2C4C-487B-9387-89AA2E126E07}" srcOrd="2" destOrd="0" parTransId="{E76F057D-77AC-4333-BB3B-B7EE56477D8B}" sibTransId="{166F4E4E-437D-4274-B362-4F83E2A42169}"/>
    <dgm:cxn modelId="{D5CFC142-F7BF-49B0-A309-3A20B3DD6D02}" type="presParOf" srcId="{3FECAFF8-C191-47E7-B872-A873A9CAD49B}" destId="{767771ED-22AE-4741-AED8-94A5B9CCC4C7}" srcOrd="0" destOrd="0" presId="urn:microsoft.com/office/officeart/2005/8/layout/vList2"/>
    <dgm:cxn modelId="{49745AE0-649B-410C-AA05-145A10F7F3DF}" type="presParOf" srcId="{3FECAFF8-C191-47E7-B872-A873A9CAD49B}" destId="{8E2EAEBD-CFDE-457D-A172-145D7B3B3F53}" srcOrd="1" destOrd="0" presId="urn:microsoft.com/office/officeart/2005/8/layout/vList2"/>
    <dgm:cxn modelId="{1A058365-74A1-4D00-A061-6578376FB97E}" type="presParOf" srcId="{3FECAFF8-C191-47E7-B872-A873A9CAD49B}" destId="{460EC9CF-1957-4562-AEF0-8BAB19DC835D}" srcOrd="2" destOrd="0" presId="urn:microsoft.com/office/officeart/2005/8/layout/vList2"/>
    <dgm:cxn modelId="{B8828618-0ED8-4FEC-8913-178BBCB0CE30}" type="presParOf" srcId="{3FECAFF8-C191-47E7-B872-A873A9CAD49B}" destId="{A59242D1-2D98-4536-A87B-3C39DD664D19}" srcOrd="3" destOrd="0" presId="urn:microsoft.com/office/officeart/2005/8/layout/vList2"/>
    <dgm:cxn modelId="{BE6B444B-A2DE-445E-AD96-14CF5BB24B04}" type="presParOf" srcId="{3FECAFF8-C191-47E7-B872-A873A9CAD49B}" destId="{1FE1C511-1B06-42E1-8F4B-4B4E6AC371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D0377-16F2-4463-8218-CF5D29B78E6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02DF7FD-5F69-4E9D-BD95-FF27310D2CE1}">
      <dgm:prSet/>
      <dgm:spPr/>
      <dgm:t>
        <a:bodyPr/>
        <a:lstStyle/>
        <a:p>
          <a:r>
            <a:rPr lang="en-US"/>
            <a:t>Lesson Objectives:</a:t>
          </a:r>
        </a:p>
      </dgm:t>
    </dgm:pt>
    <dgm:pt modelId="{6F3A1092-B250-4A85-974E-DE7FF0C2F260}" type="parTrans" cxnId="{16E4BFFB-68F7-4E6D-A918-FC37F58BAAB7}">
      <dgm:prSet/>
      <dgm:spPr/>
      <dgm:t>
        <a:bodyPr/>
        <a:lstStyle/>
        <a:p>
          <a:endParaRPr lang="en-US"/>
        </a:p>
      </dgm:t>
    </dgm:pt>
    <dgm:pt modelId="{010B9F54-937D-4583-B327-6190874633EE}" type="sibTrans" cxnId="{16E4BFFB-68F7-4E6D-A918-FC37F58BAAB7}">
      <dgm:prSet/>
      <dgm:spPr/>
      <dgm:t>
        <a:bodyPr/>
        <a:lstStyle/>
        <a:p>
          <a:endParaRPr lang="en-US"/>
        </a:p>
      </dgm:t>
    </dgm:pt>
    <dgm:pt modelId="{38BD40C6-2673-4AF8-AA1C-EA4D74F69E7C}">
      <dgm:prSet/>
      <dgm:spPr/>
      <dgm:t>
        <a:bodyPr/>
        <a:lstStyle/>
        <a:p>
          <a:r>
            <a:rPr lang="en-US" b="0" i="0" baseline="0" dirty="0"/>
            <a:t>1. Take and record temperatures during steps in the food flow process:</a:t>
          </a:r>
          <a:endParaRPr lang="en-US" dirty="0"/>
        </a:p>
      </dgm:t>
    </dgm:pt>
    <dgm:pt modelId="{0AF8B76B-3094-43A4-BB33-B007D1E7E6BF}" type="parTrans" cxnId="{95F7819E-B4AF-447E-A227-97ABC8126A12}">
      <dgm:prSet/>
      <dgm:spPr/>
      <dgm:t>
        <a:bodyPr/>
        <a:lstStyle/>
        <a:p>
          <a:endParaRPr lang="en-US"/>
        </a:p>
      </dgm:t>
    </dgm:pt>
    <dgm:pt modelId="{ED6008FD-0A00-48C6-8978-57317FB7BC30}" type="sibTrans" cxnId="{95F7819E-B4AF-447E-A227-97ABC8126A12}">
      <dgm:prSet/>
      <dgm:spPr/>
      <dgm:t>
        <a:bodyPr/>
        <a:lstStyle/>
        <a:p>
          <a:endParaRPr lang="en-US"/>
        </a:p>
      </dgm:t>
    </dgm:pt>
    <dgm:pt modelId="{F5AA2CED-B21E-492C-BCEB-249D677F51B6}">
      <dgm:prSet/>
      <dgm:spPr/>
      <dgm:t>
        <a:bodyPr/>
        <a:lstStyle/>
        <a:p>
          <a:r>
            <a:rPr lang="en-US" b="0" i="0" baseline="0" dirty="0"/>
            <a:t>receiving, storing, preparing/cooking, holding, transporting, serving, cooling, reheating, and cleaning/sanitizing.</a:t>
          </a:r>
          <a:endParaRPr lang="en-US" dirty="0"/>
        </a:p>
      </dgm:t>
    </dgm:pt>
    <dgm:pt modelId="{99C3AA54-F517-44C6-BA85-F6C12A6B010F}" type="parTrans" cxnId="{4E187DDE-03CE-4E77-A017-B4A77705CD81}">
      <dgm:prSet/>
      <dgm:spPr/>
      <dgm:t>
        <a:bodyPr/>
        <a:lstStyle/>
        <a:p>
          <a:endParaRPr lang="en-US"/>
        </a:p>
      </dgm:t>
    </dgm:pt>
    <dgm:pt modelId="{DE2E458E-EF6D-4873-A69E-5AFD31EA0A13}" type="sibTrans" cxnId="{4E187DDE-03CE-4E77-A017-B4A77705CD81}">
      <dgm:prSet/>
      <dgm:spPr/>
      <dgm:t>
        <a:bodyPr/>
        <a:lstStyle/>
        <a:p>
          <a:endParaRPr lang="en-US"/>
        </a:p>
      </dgm:t>
    </dgm:pt>
    <dgm:pt modelId="{81BB972C-6A40-4413-A6FB-3024C6921993}">
      <dgm:prSet/>
      <dgm:spPr/>
      <dgm:t>
        <a:bodyPr/>
        <a:lstStyle/>
        <a:p>
          <a:r>
            <a:rPr lang="en-US" b="0" i="0" baseline="0"/>
            <a:t>2. Document temperatures using appropriate forms.</a:t>
          </a:r>
          <a:endParaRPr lang="en-US"/>
        </a:p>
      </dgm:t>
    </dgm:pt>
    <dgm:pt modelId="{9DDA383F-62B5-4743-A5B3-BE847A3564E6}" type="parTrans" cxnId="{7C581984-6BA1-43F3-A6E3-FBB1A016A892}">
      <dgm:prSet/>
      <dgm:spPr/>
      <dgm:t>
        <a:bodyPr/>
        <a:lstStyle/>
        <a:p>
          <a:endParaRPr lang="en-US"/>
        </a:p>
      </dgm:t>
    </dgm:pt>
    <dgm:pt modelId="{435A9014-C9BF-4E11-8140-0195B368DFAD}" type="sibTrans" cxnId="{7C581984-6BA1-43F3-A6E3-FBB1A016A892}">
      <dgm:prSet/>
      <dgm:spPr/>
      <dgm:t>
        <a:bodyPr/>
        <a:lstStyle/>
        <a:p>
          <a:endParaRPr lang="en-US"/>
        </a:p>
      </dgm:t>
    </dgm:pt>
    <dgm:pt modelId="{0F95F8C6-CC61-4B88-89C5-A7D3DDEE03E3}">
      <dgm:prSet/>
      <dgm:spPr/>
      <dgm:t>
        <a:bodyPr/>
        <a:lstStyle/>
        <a:p>
          <a:r>
            <a:rPr lang="en-US" b="0" i="0" baseline="0"/>
            <a:t>3. Identify appropriate corrective actions to be taken if appropriate 	temperatures are not met.</a:t>
          </a:r>
          <a:endParaRPr lang="en-US"/>
        </a:p>
      </dgm:t>
    </dgm:pt>
    <dgm:pt modelId="{B975148D-D49C-42EB-AF97-4BE112EC10A7}" type="parTrans" cxnId="{3EC112E3-7E04-409A-ADFC-65FAF2078096}">
      <dgm:prSet/>
      <dgm:spPr/>
      <dgm:t>
        <a:bodyPr/>
        <a:lstStyle/>
        <a:p>
          <a:endParaRPr lang="en-US"/>
        </a:p>
      </dgm:t>
    </dgm:pt>
    <dgm:pt modelId="{666B0627-9235-45CB-A546-88D7093B3E4B}" type="sibTrans" cxnId="{3EC112E3-7E04-409A-ADFC-65FAF2078096}">
      <dgm:prSet/>
      <dgm:spPr/>
      <dgm:t>
        <a:bodyPr/>
        <a:lstStyle/>
        <a:p>
          <a:endParaRPr lang="en-US"/>
        </a:p>
      </dgm:t>
    </dgm:pt>
    <dgm:pt modelId="{190CEA5D-51A0-4827-9729-B052214BED87}">
      <dgm:prSet/>
      <dgm:spPr/>
      <dgm:t>
        <a:bodyPr/>
        <a:lstStyle/>
        <a:p>
          <a:r>
            <a:rPr lang="en-US" b="0" i="0" baseline="0"/>
            <a:t>4. Clean, sanitize, and store thermometers properly.</a:t>
          </a:r>
          <a:endParaRPr lang="en-US"/>
        </a:p>
      </dgm:t>
    </dgm:pt>
    <dgm:pt modelId="{A50CF617-5D6D-40D3-A6D7-CBBDE735CF0A}" type="parTrans" cxnId="{DEF899F3-7194-4937-AFD9-024869734B03}">
      <dgm:prSet/>
      <dgm:spPr/>
      <dgm:t>
        <a:bodyPr/>
        <a:lstStyle/>
        <a:p>
          <a:endParaRPr lang="en-US"/>
        </a:p>
      </dgm:t>
    </dgm:pt>
    <dgm:pt modelId="{E3D8BFDD-AA72-4E6F-89B0-03C615E19B8F}" type="sibTrans" cxnId="{DEF899F3-7194-4937-AFD9-024869734B03}">
      <dgm:prSet/>
      <dgm:spPr/>
      <dgm:t>
        <a:bodyPr/>
        <a:lstStyle/>
        <a:p>
          <a:endParaRPr lang="en-US"/>
        </a:p>
      </dgm:t>
    </dgm:pt>
    <dgm:pt modelId="{68437896-0056-4FCA-9645-FC76BF6CE5DE}" type="pres">
      <dgm:prSet presAssocID="{3F8D0377-16F2-4463-8218-CF5D29B78E60}" presName="outerComposite" presStyleCnt="0">
        <dgm:presLayoutVars>
          <dgm:chMax val="5"/>
          <dgm:dir/>
          <dgm:resizeHandles val="exact"/>
        </dgm:presLayoutVars>
      </dgm:prSet>
      <dgm:spPr/>
    </dgm:pt>
    <dgm:pt modelId="{AFEAA86F-3EF3-4B8E-9A96-AA98715ADE37}" type="pres">
      <dgm:prSet presAssocID="{3F8D0377-16F2-4463-8218-CF5D29B78E60}" presName="dummyMaxCanvas" presStyleCnt="0">
        <dgm:presLayoutVars/>
      </dgm:prSet>
      <dgm:spPr/>
    </dgm:pt>
    <dgm:pt modelId="{B2A9C520-01DD-491C-889C-54A56BC25248}" type="pres">
      <dgm:prSet presAssocID="{3F8D0377-16F2-4463-8218-CF5D29B78E60}" presName="FiveNodes_1" presStyleLbl="node1" presStyleIdx="0" presStyleCnt="5">
        <dgm:presLayoutVars>
          <dgm:bulletEnabled val="1"/>
        </dgm:presLayoutVars>
      </dgm:prSet>
      <dgm:spPr/>
    </dgm:pt>
    <dgm:pt modelId="{CEA49163-23B8-4149-9DE3-CD282D292AD6}" type="pres">
      <dgm:prSet presAssocID="{3F8D0377-16F2-4463-8218-CF5D29B78E60}" presName="FiveNodes_2" presStyleLbl="node1" presStyleIdx="1" presStyleCnt="5">
        <dgm:presLayoutVars>
          <dgm:bulletEnabled val="1"/>
        </dgm:presLayoutVars>
      </dgm:prSet>
      <dgm:spPr/>
    </dgm:pt>
    <dgm:pt modelId="{C96C95A5-0ECB-4FF0-B26C-053DA9FE4608}" type="pres">
      <dgm:prSet presAssocID="{3F8D0377-16F2-4463-8218-CF5D29B78E60}" presName="FiveNodes_3" presStyleLbl="node1" presStyleIdx="2" presStyleCnt="5">
        <dgm:presLayoutVars>
          <dgm:bulletEnabled val="1"/>
        </dgm:presLayoutVars>
      </dgm:prSet>
      <dgm:spPr/>
    </dgm:pt>
    <dgm:pt modelId="{F172CC90-1B60-4C9E-B449-EDA33C00D422}" type="pres">
      <dgm:prSet presAssocID="{3F8D0377-16F2-4463-8218-CF5D29B78E60}" presName="FiveNodes_4" presStyleLbl="node1" presStyleIdx="3" presStyleCnt="5">
        <dgm:presLayoutVars>
          <dgm:bulletEnabled val="1"/>
        </dgm:presLayoutVars>
      </dgm:prSet>
      <dgm:spPr/>
    </dgm:pt>
    <dgm:pt modelId="{05E7D6A9-4A26-43B4-B9A9-93F47C383114}" type="pres">
      <dgm:prSet presAssocID="{3F8D0377-16F2-4463-8218-CF5D29B78E60}" presName="FiveNodes_5" presStyleLbl="node1" presStyleIdx="4" presStyleCnt="5">
        <dgm:presLayoutVars>
          <dgm:bulletEnabled val="1"/>
        </dgm:presLayoutVars>
      </dgm:prSet>
      <dgm:spPr/>
    </dgm:pt>
    <dgm:pt modelId="{66FCFFED-2388-4C12-AA3A-FF5F7D32782E}" type="pres">
      <dgm:prSet presAssocID="{3F8D0377-16F2-4463-8218-CF5D29B78E60}" presName="FiveConn_1-2" presStyleLbl="fgAccFollowNode1" presStyleIdx="0" presStyleCnt="4">
        <dgm:presLayoutVars>
          <dgm:bulletEnabled val="1"/>
        </dgm:presLayoutVars>
      </dgm:prSet>
      <dgm:spPr/>
    </dgm:pt>
    <dgm:pt modelId="{EE159CA6-3E9B-4AD1-9B83-467FAEE389D3}" type="pres">
      <dgm:prSet presAssocID="{3F8D0377-16F2-4463-8218-CF5D29B78E60}" presName="FiveConn_2-3" presStyleLbl="fgAccFollowNode1" presStyleIdx="1" presStyleCnt="4">
        <dgm:presLayoutVars>
          <dgm:bulletEnabled val="1"/>
        </dgm:presLayoutVars>
      </dgm:prSet>
      <dgm:spPr/>
    </dgm:pt>
    <dgm:pt modelId="{9195D2E3-65E4-4D6F-B874-3D14A1983392}" type="pres">
      <dgm:prSet presAssocID="{3F8D0377-16F2-4463-8218-CF5D29B78E60}" presName="FiveConn_3-4" presStyleLbl="fgAccFollowNode1" presStyleIdx="2" presStyleCnt="4">
        <dgm:presLayoutVars>
          <dgm:bulletEnabled val="1"/>
        </dgm:presLayoutVars>
      </dgm:prSet>
      <dgm:spPr/>
    </dgm:pt>
    <dgm:pt modelId="{9AEF2734-399E-465F-9C6A-C62AD203C1FF}" type="pres">
      <dgm:prSet presAssocID="{3F8D0377-16F2-4463-8218-CF5D29B78E60}" presName="FiveConn_4-5" presStyleLbl="fgAccFollowNode1" presStyleIdx="3" presStyleCnt="4">
        <dgm:presLayoutVars>
          <dgm:bulletEnabled val="1"/>
        </dgm:presLayoutVars>
      </dgm:prSet>
      <dgm:spPr/>
    </dgm:pt>
    <dgm:pt modelId="{4385F903-28B1-46DD-A27C-5738B1095E7E}" type="pres">
      <dgm:prSet presAssocID="{3F8D0377-16F2-4463-8218-CF5D29B78E60}" presName="FiveNodes_1_text" presStyleLbl="node1" presStyleIdx="4" presStyleCnt="5">
        <dgm:presLayoutVars>
          <dgm:bulletEnabled val="1"/>
        </dgm:presLayoutVars>
      </dgm:prSet>
      <dgm:spPr/>
    </dgm:pt>
    <dgm:pt modelId="{CA5E76FA-2DF9-48A2-8613-61E50F454F59}" type="pres">
      <dgm:prSet presAssocID="{3F8D0377-16F2-4463-8218-CF5D29B78E60}" presName="FiveNodes_2_text" presStyleLbl="node1" presStyleIdx="4" presStyleCnt="5">
        <dgm:presLayoutVars>
          <dgm:bulletEnabled val="1"/>
        </dgm:presLayoutVars>
      </dgm:prSet>
      <dgm:spPr/>
    </dgm:pt>
    <dgm:pt modelId="{14EA8A4A-A23F-498C-A369-C5CCF9191014}" type="pres">
      <dgm:prSet presAssocID="{3F8D0377-16F2-4463-8218-CF5D29B78E60}" presName="FiveNodes_3_text" presStyleLbl="node1" presStyleIdx="4" presStyleCnt="5">
        <dgm:presLayoutVars>
          <dgm:bulletEnabled val="1"/>
        </dgm:presLayoutVars>
      </dgm:prSet>
      <dgm:spPr/>
    </dgm:pt>
    <dgm:pt modelId="{AFCC3EB4-4748-48BE-9834-330714861758}" type="pres">
      <dgm:prSet presAssocID="{3F8D0377-16F2-4463-8218-CF5D29B78E60}" presName="FiveNodes_4_text" presStyleLbl="node1" presStyleIdx="4" presStyleCnt="5">
        <dgm:presLayoutVars>
          <dgm:bulletEnabled val="1"/>
        </dgm:presLayoutVars>
      </dgm:prSet>
      <dgm:spPr/>
    </dgm:pt>
    <dgm:pt modelId="{FC839328-6FA2-40F6-A149-2BA28343AE8B}" type="pres">
      <dgm:prSet presAssocID="{3F8D0377-16F2-4463-8218-CF5D29B78E60}" presName="FiveNodes_5_text" presStyleLbl="node1" presStyleIdx="4" presStyleCnt="5">
        <dgm:presLayoutVars>
          <dgm:bulletEnabled val="1"/>
        </dgm:presLayoutVars>
      </dgm:prSet>
      <dgm:spPr/>
    </dgm:pt>
  </dgm:ptLst>
  <dgm:cxnLst>
    <dgm:cxn modelId="{5DEF7607-666D-455B-9B1F-F543308CD91A}" type="presOf" srcId="{38BD40C6-2673-4AF8-AA1C-EA4D74F69E7C}" destId="{CA5E76FA-2DF9-48A2-8613-61E50F454F59}" srcOrd="1" destOrd="0" presId="urn:microsoft.com/office/officeart/2005/8/layout/vProcess5"/>
    <dgm:cxn modelId="{0093C75B-198D-41EC-848E-4508DAD81118}" type="presOf" srcId="{F5AA2CED-B21E-492C-BCEB-249D677F51B6}" destId="{CEA49163-23B8-4149-9DE3-CD282D292AD6}" srcOrd="0" destOrd="1" presId="urn:microsoft.com/office/officeart/2005/8/layout/vProcess5"/>
    <dgm:cxn modelId="{51B2A74E-BDDF-427C-A8BA-BE30F38C2851}" type="presOf" srcId="{190CEA5D-51A0-4827-9729-B052214BED87}" destId="{05E7D6A9-4A26-43B4-B9A9-93F47C383114}" srcOrd="0" destOrd="0" presId="urn:microsoft.com/office/officeart/2005/8/layout/vProcess5"/>
    <dgm:cxn modelId="{567DCC73-BF45-4905-8472-849297EC9EED}" type="presOf" srcId="{0F95F8C6-CC61-4B88-89C5-A7D3DDEE03E3}" destId="{AFCC3EB4-4748-48BE-9834-330714861758}" srcOrd="1" destOrd="0" presId="urn:microsoft.com/office/officeart/2005/8/layout/vProcess5"/>
    <dgm:cxn modelId="{A8F46574-A3D4-4A17-B9D1-5D108E5870F6}" type="presOf" srcId="{F5AA2CED-B21E-492C-BCEB-249D677F51B6}" destId="{CA5E76FA-2DF9-48A2-8613-61E50F454F59}" srcOrd="1" destOrd="1" presId="urn:microsoft.com/office/officeart/2005/8/layout/vProcess5"/>
    <dgm:cxn modelId="{7C581984-6BA1-43F3-A6E3-FBB1A016A892}" srcId="{3F8D0377-16F2-4463-8218-CF5D29B78E60}" destId="{81BB972C-6A40-4413-A6FB-3024C6921993}" srcOrd="2" destOrd="0" parTransId="{9DDA383F-62B5-4743-A5B3-BE847A3564E6}" sibTransId="{435A9014-C9BF-4E11-8140-0195B368DFAD}"/>
    <dgm:cxn modelId="{56053994-E83E-4080-97AD-775D2C14EBF5}" type="presOf" srcId="{38BD40C6-2673-4AF8-AA1C-EA4D74F69E7C}" destId="{CEA49163-23B8-4149-9DE3-CD282D292AD6}" srcOrd="0" destOrd="0" presId="urn:microsoft.com/office/officeart/2005/8/layout/vProcess5"/>
    <dgm:cxn modelId="{3501DF98-5990-4BA3-B9EB-B8A76CE3770F}" type="presOf" srcId="{902DF7FD-5F69-4E9D-BD95-FF27310D2CE1}" destId="{4385F903-28B1-46DD-A27C-5738B1095E7E}" srcOrd="1" destOrd="0" presId="urn:microsoft.com/office/officeart/2005/8/layout/vProcess5"/>
    <dgm:cxn modelId="{DFF4E498-40E3-4477-BEFF-5DC677DBC2B6}" type="presOf" srcId="{010B9F54-937D-4583-B327-6190874633EE}" destId="{66FCFFED-2388-4C12-AA3A-FF5F7D32782E}" srcOrd="0" destOrd="0" presId="urn:microsoft.com/office/officeart/2005/8/layout/vProcess5"/>
    <dgm:cxn modelId="{2B0C439C-07EF-438E-80EF-F662C3A918E5}" type="presOf" srcId="{666B0627-9235-45CB-A546-88D7093B3E4B}" destId="{9AEF2734-399E-465F-9C6A-C62AD203C1FF}" srcOrd="0" destOrd="0" presId="urn:microsoft.com/office/officeart/2005/8/layout/vProcess5"/>
    <dgm:cxn modelId="{91F35D9E-6C85-48AC-97CA-36E9A227B5BE}" type="presOf" srcId="{81BB972C-6A40-4413-A6FB-3024C6921993}" destId="{C96C95A5-0ECB-4FF0-B26C-053DA9FE4608}" srcOrd="0" destOrd="0" presId="urn:microsoft.com/office/officeart/2005/8/layout/vProcess5"/>
    <dgm:cxn modelId="{95F7819E-B4AF-447E-A227-97ABC8126A12}" srcId="{3F8D0377-16F2-4463-8218-CF5D29B78E60}" destId="{38BD40C6-2673-4AF8-AA1C-EA4D74F69E7C}" srcOrd="1" destOrd="0" parTransId="{0AF8B76B-3094-43A4-BB33-B007D1E7E6BF}" sibTransId="{ED6008FD-0A00-48C6-8978-57317FB7BC30}"/>
    <dgm:cxn modelId="{EE4171A1-6DE7-4918-91E2-65C3BB0578FA}" type="presOf" srcId="{435A9014-C9BF-4E11-8140-0195B368DFAD}" destId="{9195D2E3-65E4-4D6F-B874-3D14A1983392}" srcOrd="0" destOrd="0" presId="urn:microsoft.com/office/officeart/2005/8/layout/vProcess5"/>
    <dgm:cxn modelId="{CFA66CB0-C41F-4CE9-9989-052C30E72836}" type="presOf" srcId="{81BB972C-6A40-4413-A6FB-3024C6921993}" destId="{14EA8A4A-A23F-498C-A369-C5CCF9191014}" srcOrd="1" destOrd="0" presId="urn:microsoft.com/office/officeart/2005/8/layout/vProcess5"/>
    <dgm:cxn modelId="{ECD818B2-F28B-415D-9646-AAE1ABD394BA}" type="presOf" srcId="{0F95F8C6-CC61-4B88-89C5-A7D3DDEE03E3}" destId="{F172CC90-1B60-4C9E-B449-EDA33C00D422}" srcOrd="0" destOrd="0" presId="urn:microsoft.com/office/officeart/2005/8/layout/vProcess5"/>
    <dgm:cxn modelId="{8EADA6C4-B427-4F70-B829-B2EBA3E91C9D}" type="presOf" srcId="{190CEA5D-51A0-4827-9729-B052214BED87}" destId="{FC839328-6FA2-40F6-A149-2BA28343AE8B}" srcOrd="1" destOrd="0" presId="urn:microsoft.com/office/officeart/2005/8/layout/vProcess5"/>
    <dgm:cxn modelId="{7C0609C8-4139-44FA-B545-7BFDA51D22E1}" type="presOf" srcId="{ED6008FD-0A00-48C6-8978-57317FB7BC30}" destId="{EE159CA6-3E9B-4AD1-9B83-467FAEE389D3}" srcOrd="0" destOrd="0" presId="urn:microsoft.com/office/officeart/2005/8/layout/vProcess5"/>
    <dgm:cxn modelId="{491B20D9-15D2-490C-865D-E835D0152806}" type="presOf" srcId="{902DF7FD-5F69-4E9D-BD95-FF27310D2CE1}" destId="{B2A9C520-01DD-491C-889C-54A56BC25248}" srcOrd="0" destOrd="0" presId="urn:microsoft.com/office/officeart/2005/8/layout/vProcess5"/>
    <dgm:cxn modelId="{4E187DDE-03CE-4E77-A017-B4A77705CD81}" srcId="{38BD40C6-2673-4AF8-AA1C-EA4D74F69E7C}" destId="{F5AA2CED-B21E-492C-BCEB-249D677F51B6}" srcOrd="0" destOrd="0" parTransId="{99C3AA54-F517-44C6-BA85-F6C12A6B010F}" sibTransId="{DE2E458E-EF6D-4873-A69E-5AFD31EA0A13}"/>
    <dgm:cxn modelId="{3EC112E3-7E04-409A-ADFC-65FAF2078096}" srcId="{3F8D0377-16F2-4463-8218-CF5D29B78E60}" destId="{0F95F8C6-CC61-4B88-89C5-A7D3DDEE03E3}" srcOrd="3" destOrd="0" parTransId="{B975148D-D49C-42EB-AF97-4BE112EC10A7}" sibTransId="{666B0627-9235-45CB-A546-88D7093B3E4B}"/>
    <dgm:cxn modelId="{DEF899F3-7194-4937-AFD9-024869734B03}" srcId="{3F8D0377-16F2-4463-8218-CF5D29B78E60}" destId="{190CEA5D-51A0-4827-9729-B052214BED87}" srcOrd="4" destOrd="0" parTransId="{A50CF617-5D6D-40D3-A6D7-CBBDE735CF0A}" sibTransId="{E3D8BFDD-AA72-4E6F-89B0-03C615E19B8F}"/>
    <dgm:cxn modelId="{C6D32CF7-4C65-4795-920C-AE16E6F082AB}" type="presOf" srcId="{3F8D0377-16F2-4463-8218-CF5D29B78E60}" destId="{68437896-0056-4FCA-9645-FC76BF6CE5DE}" srcOrd="0" destOrd="0" presId="urn:microsoft.com/office/officeart/2005/8/layout/vProcess5"/>
    <dgm:cxn modelId="{16E4BFFB-68F7-4E6D-A918-FC37F58BAAB7}" srcId="{3F8D0377-16F2-4463-8218-CF5D29B78E60}" destId="{902DF7FD-5F69-4E9D-BD95-FF27310D2CE1}" srcOrd="0" destOrd="0" parTransId="{6F3A1092-B250-4A85-974E-DE7FF0C2F260}" sibTransId="{010B9F54-937D-4583-B327-6190874633EE}"/>
    <dgm:cxn modelId="{61CCCE12-DD59-46E4-BC6B-F27F6AC1DDE8}" type="presParOf" srcId="{68437896-0056-4FCA-9645-FC76BF6CE5DE}" destId="{AFEAA86F-3EF3-4B8E-9A96-AA98715ADE37}" srcOrd="0" destOrd="0" presId="urn:microsoft.com/office/officeart/2005/8/layout/vProcess5"/>
    <dgm:cxn modelId="{53579242-A2FD-4E54-9B65-E74AA236934F}" type="presParOf" srcId="{68437896-0056-4FCA-9645-FC76BF6CE5DE}" destId="{B2A9C520-01DD-491C-889C-54A56BC25248}" srcOrd="1" destOrd="0" presId="urn:microsoft.com/office/officeart/2005/8/layout/vProcess5"/>
    <dgm:cxn modelId="{6766EB5C-903C-46BD-9A9B-F1A4DABA7EFB}" type="presParOf" srcId="{68437896-0056-4FCA-9645-FC76BF6CE5DE}" destId="{CEA49163-23B8-4149-9DE3-CD282D292AD6}" srcOrd="2" destOrd="0" presId="urn:microsoft.com/office/officeart/2005/8/layout/vProcess5"/>
    <dgm:cxn modelId="{BA323DD4-5EFA-4601-A9C6-88B065786C6F}" type="presParOf" srcId="{68437896-0056-4FCA-9645-FC76BF6CE5DE}" destId="{C96C95A5-0ECB-4FF0-B26C-053DA9FE4608}" srcOrd="3" destOrd="0" presId="urn:microsoft.com/office/officeart/2005/8/layout/vProcess5"/>
    <dgm:cxn modelId="{421C6C24-3C74-4675-A327-FA214737A03A}" type="presParOf" srcId="{68437896-0056-4FCA-9645-FC76BF6CE5DE}" destId="{F172CC90-1B60-4C9E-B449-EDA33C00D422}" srcOrd="4" destOrd="0" presId="urn:microsoft.com/office/officeart/2005/8/layout/vProcess5"/>
    <dgm:cxn modelId="{3BA49886-AB3C-4D2A-8540-52B12E413602}" type="presParOf" srcId="{68437896-0056-4FCA-9645-FC76BF6CE5DE}" destId="{05E7D6A9-4A26-43B4-B9A9-93F47C383114}" srcOrd="5" destOrd="0" presId="urn:microsoft.com/office/officeart/2005/8/layout/vProcess5"/>
    <dgm:cxn modelId="{4B2806B4-D714-4FED-AD42-E32B5DC94B68}" type="presParOf" srcId="{68437896-0056-4FCA-9645-FC76BF6CE5DE}" destId="{66FCFFED-2388-4C12-AA3A-FF5F7D32782E}" srcOrd="6" destOrd="0" presId="urn:microsoft.com/office/officeart/2005/8/layout/vProcess5"/>
    <dgm:cxn modelId="{2ACCCA96-0FBB-4155-8466-4B98E269C5FB}" type="presParOf" srcId="{68437896-0056-4FCA-9645-FC76BF6CE5DE}" destId="{EE159CA6-3E9B-4AD1-9B83-467FAEE389D3}" srcOrd="7" destOrd="0" presId="urn:microsoft.com/office/officeart/2005/8/layout/vProcess5"/>
    <dgm:cxn modelId="{1C9F03B4-7EE7-4EAB-BA2E-63D04820AF28}" type="presParOf" srcId="{68437896-0056-4FCA-9645-FC76BF6CE5DE}" destId="{9195D2E3-65E4-4D6F-B874-3D14A1983392}" srcOrd="8" destOrd="0" presId="urn:microsoft.com/office/officeart/2005/8/layout/vProcess5"/>
    <dgm:cxn modelId="{84433B4E-A31E-42D1-8651-DC5844CEA60F}" type="presParOf" srcId="{68437896-0056-4FCA-9645-FC76BF6CE5DE}" destId="{9AEF2734-399E-465F-9C6A-C62AD203C1FF}" srcOrd="9" destOrd="0" presId="urn:microsoft.com/office/officeart/2005/8/layout/vProcess5"/>
    <dgm:cxn modelId="{827A9459-FCA5-46B7-82FD-AD91CE48A0E9}" type="presParOf" srcId="{68437896-0056-4FCA-9645-FC76BF6CE5DE}" destId="{4385F903-28B1-46DD-A27C-5738B1095E7E}" srcOrd="10" destOrd="0" presId="urn:microsoft.com/office/officeart/2005/8/layout/vProcess5"/>
    <dgm:cxn modelId="{C6C908CF-7328-41FD-B8B3-338AD051F2D3}" type="presParOf" srcId="{68437896-0056-4FCA-9645-FC76BF6CE5DE}" destId="{CA5E76FA-2DF9-48A2-8613-61E50F454F59}" srcOrd="11" destOrd="0" presId="urn:microsoft.com/office/officeart/2005/8/layout/vProcess5"/>
    <dgm:cxn modelId="{0DCCD05E-EFD7-4237-845C-4AB310182623}" type="presParOf" srcId="{68437896-0056-4FCA-9645-FC76BF6CE5DE}" destId="{14EA8A4A-A23F-498C-A369-C5CCF9191014}" srcOrd="12" destOrd="0" presId="urn:microsoft.com/office/officeart/2005/8/layout/vProcess5"/>
    <dgm:cxn modelId="{7CC95F65-CFB3-4AD2-BED1-9FBB9E6674EC}" type="presParOf" srcId="{68437896-0056-4FCA-9645-FC76BF6CE5DE}" destId="{AFCC3EB4-4748-48BE-9834-330714861758}" srcOrd="13" destOrd="0" presId="urn:microsoft.com/office/officeart/2005/8/layout/vProcess5"/>
    <dgm:cxn modelId="{4EB27D3C-F6F0-4BE1-B73C-9E11000F329A}" type="presParOf" srcId="{68437896-0056-4FCA-9645-FC76BF6CE5DE}" destId="{FC839328-6FA2-40F6-A149-2BA28343AE8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F605C-A139-4F83-A2B4-1BF28955021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D8CCDB2-9F95-415A-9D29-2387298E9C7A}">
      <dgm:prSet/>
      <dgm:spPr/>
      <dgm:t>
        <a:bodyPr/>
        <a:lstStyle/>
        <a:p>
          <a:endParaRPr lang="en-US" dirty="0"/>
        </a:p>
      </dgm:t>
    </dgm:pt>
    <dgm:pt modelId="{59836E8C-C025-435B-BD42-A9224106071A}" type="parTrans" cxnId="{BB58DBDF-84C6-426F-9399-F548C1CEC23C}">
      <dgm:prSet/>
      <dgm:spPr/>
      <dgm:t>
        <a:bodyPr/>
        <a:lstStyle/>
        <a:p>
          <a:endParaRPr lang="en-US"/>
        </a:p>
      </dgm:t>
    </dgm:pt>
    <dgm:pt modelId="{B91EC89B-1FCF-4C09-AE88-CA70C2A70858}" type="sibTrans" cxnId="{BB58DBDF-84C6-426F-9399-F548C1CEC23C}">
      <dgm:prSet/>
      <dgm:spPr/>
      <dgm:t>
        <a:bodyPr/>
        <a:lstStyle/>
        <a:p>
          <a:endParaRPr lang="en-US"/>
        </a:p>
      </dgm:t>
    </dgm:pt>
    <dgm:pt modelId="{1CC1BA84-4EDB-43B0-9229-CD7C10C638D7}">
      <dgm:prSet/>
      <dgm:spPr/>
      <dgm:t>
        <a:bodyPr/>
        <a:lstStyle/>
        <a:p>
          <a:r>
            <a:rPr lang="en-US" b="0" i="0" baseline="0"/>
            <a:t>Refrigeration equipment—walk-in refrigerators, reach-in refrigerators,</a:t>
          </a:r>
          <a:endParaRPr lang="en-US"/>
        </a:p>
      </dgm:t>
    </dgm:pt>
    <dgm:pt modelId="{93140CCC-FDB6-4EA3-8BFA-640E9AF57AC1}" type="parTrans" cxnId="{230699FD-5548-4DB5-8228-D8CE148ABEE6}">
      <dgm:prSet/>
      <dgm:spPr/>
      <dgm:t>
        <a:bodyPr/>
        <a:lstStyle/>
        <a:p>
          <a:endParaRPr lang="en-US"/>
        </a:p>
      </dgm:t>
    </dgm:pt>
    <dgm:pt modelId="{43BC9D3E-A648-488F-9BB8-603CBC2AD774}" type="sibTrans" cxnId="{230699FD-5548-4DB5-8228-D8CE148ABEE6}">
      <dgm:prSet/>
      <dgm:spPr/>
      <dgm:t>
        <a:bodyPr/>
        <a:lstStyle/>
        <a:p>
          <a:endParaRPr lang="en-US"/>
        </a:p>
      </dgm:t>
    </dgm:pt>
    <dgm:pt modelId="{0A7198DD-5441-4BD4-B64F-5105E1372385}">
      <dgm:prSet/>
      <dgm:spPr/>
      <dgm:t>
        <a:bodyPr/>
        <a:lstStyle/>
        <a:p>
          <a:r>
            <a:rPr lang="en-US" b="0" i="0" baseline="0"/>
            <a:t>milk coolers: at or below 41 °F</a:t>
          </a:r>
          <a:endParaRPr lang="en-US"/>
        </a:p>
      </dgm:t>
    </dgm:pt>
    <dgm:pt modelId="{1A59073E-E95E-49B0-9C48-788AE16D96C3}" type="parTrans" cxnId="{161DB1FA-B78B-44C3-8D98-3B7F73958313}">
      <dgm:prSet/>
      <dgm:spPr/>
      <dgm:t>
        <a:bodyPr/>
        <a:lstStyle/>
        <a:p>
          <a:endParaRPr lang="en-US"/>
        </a:p>
      </dgm:t>
    </dgm:pt>
    <dgm:pt modelId="{AB87CFC6-0FD3-4558-BC7E-709BC68BC74B}" type="sibTrans" cxnId="{161DB1FA-B78B-44C3-8D98-3B7F73958313}">
      <dgm:prSet/>
      <dgm:spPr/>
      <dgm:t>
        <a:bodyPr/>
        <a:lstStyle/>
        <a:p>
          <a:endParaRPr lang="en-US"/>
        </a:p>
      </dgm:t>
    </dgm:pt>
    <dgm:pt modelId="{946A574E-E040-4AA2-A0CE-D85E6F2C040A}">
      <dgm:prSet/>
      <dgm:spPr/>
      <dgm:t>
        <a:bodyPr/>
        <a:lstStyle/>
        <a:p>
          <a:r>
            <a:rPr lang="en-US" b="0" i="0" baseline="0"/>
            <a:t>Freezers: at or below 0 °F</a:t>
          </a:r>
          <a:endParaRPr lang="en-US"/>
        </a:p>
      </dgm:t>
    </dgm:pt>
    <dgm:pt modelId="{71EEE24F-79BE-4F5A-8922-D6E4048185DE}" type="parTrans" cxnId="{4C4126E4-26D7-467F-9AEC-BFB404142886}">
      <dgm:prSet/>
      <dgm:spPr/>
      <dgm:t>
        <a:bodyPr/>
        <a:lstStyle/>
        <a:p>
          <a:endParaRPr lang="en-US"/>
        </a:p>
      </dgm:t>
    </dgm:pt>
    <dgm:pt modelId="{8200A22B-0C98-4C65-AFBE-03DF2D960920}" type="sibTrans" cxnId="{4C4126E4-26D7-467F-9AEC-BFB404142886}">
      <dgm:prSet/>
      <dgm:spPr/>
      <dgm:t>
        <a:bodyPr/>
        <a:lstStyle/>
        <a:p>
          <a:endParaRPr lang="en-US"/>
        </a:p>
      </dgm:t>
    </dgm:pt>
    <dgm:pt modelId="{3C7B997C-0F31-4C91-96E0-7636A8EA4D29}">
      <dgm:prSet/>
      <dgm:spPr/>
      <dgm:t>
        <a:bodyPr/>
        <a:lstStyle/>
        <a:p>
          <a:r>
            <a:rPr lang="en-US"/>
            <a:t>Storeroom for dry goods: 50 °F to 70 °F</a:t>
          </a:r>
        </a:p>
      </dgm:t>
    </dgm:pt>
    <dgm:pt modelId="{EAC84DD3-3CFA-4516-A368-D8FB8B2DEF2C}" type="parTrans" cxnId="{8BFB2F85-20D0-4580-90EF-8E0929CF4B4B}">
      <dgm:prSet/>
      <dgm:spPr/>
      <dgm:t>
        <a:bodyPr/>
        <a:lstStyle/>
        <a:p>
          <a:endParaRPr lang="en-US"/>
        </a:p>
      </dgm:t>
    </dgm:pt>
    <dgm:pt modelId="{9C7691E4-256A-4A51-A00C-F134B5C936E7}" type="sibTrans" cxnId="{8BFB2F85-20D0-4580-90EF-8E0929CF4B4B}">
      <dgm:prSet/>
      <dgm:spPr/>
      <dgm:t>
        <a:bodyPr/>
        <a:lstStyle/>
        <a:p>
          <a:endParaRPr lang="en-US"/>
        </a:p>
      </dgm:t>
    </dgm:pt>
    <dgm:pt modelId="{6C54534D-0E28-488B-B2ED-10655FCAA9E4}" type="pres">
      <dgm:prSet presAssocID="{0B0F605C-A139-4F83-A2B4-1BF28955021C}" presName="diagram" presStyleCnt="0">
        <dgm:presLayoutVars>
          <dgm:dir/>
          <dgm:resizeHandles val="exact"/>
        </dgm:presLayoutVars>
      </dgm:prSet>
      <dgm:spPr/>
    </dgm:pt>
    <dgm:pt modelId="{633DB5E4-32E4-4BB4-97E7-EEA95EB83545}" type="pres">
      <dgm:prSet presAssocID="{0D8CCDB2-9F95-415A-9D29-2387298E9C7A}" presName="node" presStyleLbl="node1" presStyleIdx="0" presStyleCnt="1" custScaleX="179211">
        <dgm:presLayoutVars>
          <dgm:bulletEnabled val="1"/>
        </dgm:presLayoutVars>
      </dgm:prSet>
      <dgm:spPr/>
    </dgm:pt>
  </dgm:ptLst>
  <dgm:cxnLst>
    <dgm:cxn modelId="{FE069925-60AE-497B-AF7E-50F6D78671AB}" type="presOf" srcId="{946A574E-E040-4AA2-A0CE-D85E6F2C040A}" destId="{633DB5E4-32E4-4BB4-97E7-EEA95EB83545}" srcOrd="0" destOrd="3" presId="urn:microsoft.com/office/officeart/2005/8/layout/default"/>
    <dgm:cxn modelId="{4A2D526E-26F7-412F-A223-CDA16EC7A9C2}" type="presOf" srcId="{0A7198DD-5441-4BD4-B64F-5105E1372385}" destId="{633DB5E4-32E4-4BB4-97E7-EEA95EB83545}" srcOrd="0" destOrd="2" presId="urn:microsoft.com/office/officeart/2005/8/layout/default"/>
    <dgm:cxn modelId="{9420A86E-CA5C-4A99-BCF5-26328C00ACAE}" type="presOf" srcId="{3C7B997C-0F31-4C91-96E0-7636A8EA4D29}" destId="{633DB5E4-32E4-4BB4-97E7-EEA95EB83545}" srcOrd="0" destOrd="4" presId="urn:microsoft.com/office/officeart/2005/8/layout/default"/>
    <dgm:cxn modelId="{B7A1D179-28DB-494D-A8CA-BC2A3E2ACC02}" type="presOf" srcId="{1CC1BA84-4EDB-43B0-9229-CD7C10C638D7}" destId="{633DB5E4-32E4-4BB4-97E7-EEA95EB83545}" srcOrd="0" destOrd="1" presId="urn:microsoft.com/office/officeart/2005/8/layout/default"/>
    <dgm:cxn modelId="{8BFB2F85-20D0-4580-90EF-8E0929CF4B4B}" srcId="{0D8CCDB2-9F95-415A-9D29-2387298E9C7A}" destId="{3C7B997C-0F31-4C91-96E0-7636A8EA4D29}" srcOrd="3" destOrd="0" parTransId="{EAC84DD3-3CFA-4516-A368-D8FB8B2DEF2C}" sibTransId="{9C7691E4-256A-4A51-A00C-F134B5C936E7}"/>
    <dgm:cxn modelId="{5B6BB492-C10D-4840-BD80-AD46AA1FCD35}" type="presOf" srcId="{0D8CCDB2-9F95-415A-9D29-2387298E9C7A}" destId="{633DB5E4-32E4-4BB4-97E7-EEA95EB83545}" srcOrd="0" destOrd="0" presId="urn:microsoft.com/office/officeart/2005/8/layout/default"/>
    <dgm:cxn modelId="{3CC9F99B-B756-4C52-AAA4-19FB0C790809}" type="presOf" srcId="{0B0F605C-A139-4F83-A2B4-1BF28955021C}" destId="{6C54534D-0E28-488B-B2ED-10655FCAA9E4}" srcOrd="0" destOrd="0" presId="urn:microsoft.com/office/officeart/2005/8/layout/default"/>
    <dgm:cxn modelId="{BB58DBDF-84C6-426F-9399-F548C1CEC23C}" srcId="{0B0F605C-A139-4F83-A2B4-1BF28955021C}" destId="{0D8CCDB2-9F95-415A-9D29-2387298E9C7A}" srcOrd="0" destOrd="0" parTransId="{59836E8C-C025-435B-BD42-A9224106071A}" sibTransId="{B91EC89B-1FCF-4C09-AE88-CA70C2A70858}"/>
    <dgm:cxn modelId="{4C4126E4-26D7-467F-9AEC-BFB404142886}" srcId="{0D8CCDB2-9F95-415A-9D29-2387298E9C7A}" destId="{946A574E-E040-4AA2-A0CE-D85E6F2C040A}" srcOrd="2" destOrd="0" parTransId="{71EEE24F-79BE-4F5A-8922-D6E4048185DE}" sibTransId="{8200A22B-0C98-4C65-AFBE-03DF2D960920}"/>
    <dgm:cxn modelId="{161DB1FA-B78B-44C3-8D98-3B7F73958313}" srcId="{0D8CCDB2-9F95-415A-9D29-2387298E9C7A}" destId="{0A7198DD-5441-4BD4-B64F-5105E1372385}" srcOrd="1" destOrd="0" parTransId="{1A59073E-E95E-49B0-9C48-788AE16D96C3}" sibTransId="{AB87CFC6-0FD3-4558-BC7E-709BC68BC74B}"/>
    <dgm:cxn modelId="{230699FD-5548-4DB5-8228-D8CE148ABEE6}" srcId="{0D8CCDB2-9F95-415A-9D29-2387298E9C7A}" destId="{1CC1BA84-4EDB-43B0-9229-CD7C10C638D7}" srcOrd="0" destOrd="0" parTransId="{93140CCC-FDB6-4EA3-8BFA-640E9AF57AC1}" sibTransId="{43BC9D3E-A648-488F-9BB8-603CBC2AD774}"/>
    <dgm:cxn modelId="{E54A9A86-3371-406A-88C8-BBA867B11773}" type="presParOf" srcId="{6C54534D-0E28-488B-B2ED-10655FCAA9E4}" destId="{633DB5E4-32E4-4BB4-97E7-EEA95EB8354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A5450-F17E-48FD-957B-1D7184A1E179}" type="doc">
      <dgm:prSet loTypeId="urn:microsoft.com/office/officeart/2005/8/layout/default" loCatId="list" qsTypeId="urn:microsoft.com/office/officeart/2005/8/quickstyle/3d7" qsCatId="3D" csTypeId="urn:microsoft.com/office/officeart/2005/8/colors/colorful2" csCatId="colorful" phldr="1"/>
      <dgm:spPr/>
      <dgm:t>
        <a:bodyPr/>
        <a:lstStyle/>
        <a:p>
          <a:endParaRPr lang="en-US"/>
        </a:p>
      </dgm:t>
    </dgm:pt>
    <dgm:pt modelId="{BAE30FC9-9750-4DBB-A9DA-F1B20BD2507A}">
      <dgm:prSet/>
      <dgm:spPr/>
      <dgm:t>
        <a:bodyPr/>
        <a:lstStyle/>
        <a:p>
          <a:r>
            <a:rPr lang="en-US" b="1" i="0" baseline="0" dirty="0"/>
            <a:t>1. Storage</a:t>
          </a:r>
          <a:endParaRPr lang="en-US" dirty="0"/>
        </a:p>
      </dgm:t>
    </dgm:pt>
    <dgm:pt modelId="{34BC3129-0A13-44DE-8034-5A3DD8C8ABCB}" type="parTrans" cxnId="{94F58190-4A4E-44F6-A246-0085CD49D004}">
      <dgm:prSet/>
      <dgm:spPr/>
      <dgm:t>
        <a:bodyPr/>
        <a:lstStyle/>
        <a:p>
          <a:endParaRPr lang="en-US"/>
        </a:p>
      </dgm:t>
    </dgm:pt>
    <dgm:pt modelId="{B56D66BA-9E1C-42E9-B0F4-ACFBA2BA15DE}" type="sibTrans" cxnId="{94F58190-4A4E-44F6-A246-0085CD49D004}">
      <dgm:prSet/>
      <dgm:spPr/>
      <dgm:t>
        <a:bodyPr/>
        <a:lstStyle/>
        <a:p>
          <a:endParaRPr lang="en-US"/>
        </a:p>
      </dgm:t>
    </dgm:pt>
    <dgm:pt modelId="{3A2E282E-124D-41CF-9DC4-B06D1133CF6B}">
      <dgm:prSet/>
      <dgm:spPr/>
      <dgm:t>
        <a:bodyPr/>
        <a:lstStyle/>
        <a:p>
          <a:r>
            <a:rPr lang="en-US" b="1" i="0" baseline="0" dirty="0"/>
            <a:t>a. </a:t>
          </a:r>
          <a:r>
            <a:rPr lang="en-US" b="0" i="0" baseline="0" dirty="0"/>
            <a:t>Refrigerators: 35 °F to 41 °F</a:t>
          </a:r>
          <a:endParaRPr lang="en-US" dirty="0"/>
        </a:p>
      </dgm:t>
    </dgm:pt>
    <dgm:pt modelId="{5EBD2EC4-369E-42BF-9C78-B3C40447267D}" type="parTrans" cxnId="{2C774523-FDD0-47B7-9AF3-7927DB325F72}">
      <dgm:prSet/>
      <dgm:spPr/>
      <dgm:t>
        <a:bodyPr/>
        <a:lstStyle/>
        <a:p>
          <a:endParaRPr lang="en-US"/>
        </a:p>
      </dgm:t>
    </dgm:pt>
    <dgm:pt modelId="{D9500C7B-F5BA-4DFE-B76E-64FFF72E5C9F}" type="sibTrans" cxnId="{2C774523-FDD0-47B7-9AF3-7927DB325F72}">
      <dgm:prSet/>
      <dgm:spPr/>
      <dgm:t>
        <a:bodyPr/>
        <a:lstStyle/>
        <a:p>
          <a:endParaRPr lang="en-US"/>
        </a:p>
      </dgm:t>
    </dgm:pt>
    <dgm:pt modelId="{A0C0A46F-4E58-445B-B512-331C3BF887CF}">
      <dgm:prSet/>
      <dgm:spPr/>
      <dgm:t>
        <a:bodyPr/>
        <a:lstStyle/>
        <a:p>
          <a:r>
            <a:rPr lang="en-US" b="1" i="0" baseline="0" dirty="0"/>
            <a:t>b. </a:t>
          </a:r>
          <a:r>
            <a:rPr lang="en-US" b="0" i="0" baseline="0" dirty="0"/>
            <a:t>Milk Coolers: 35 °F to 41 °F</a:t>
          </a:r>
          <a:endParaRPr lang="en-US" dirty="0"/>
        </a:p>
      </dgm:t>
    </dgm:pt>
    <dgm:pt modelId="{8B919D2F-FF19-46A5-B054-88B46B52A897}" type="parTrans" cxnId="{3AE15744-2D4C-4DFC-93CC-7383993324D0}">
      <dgm:prSet/>
      <dgm:spPr/>
      <dgm:t>
        <a:bodyPr/>
        <a:lstStyle/>
        <a:p>
          <a:endParaRPr lang="en-US"/>
        </a:p>
      </dgm:t>
    </dgm:pt>
    <dgm:pt modelId="{F437A721-6983-4F15-A211-4E9B3CF70D2C}" type="sibTrans" cxnId="{3AE15744-2D4C-4DFC-93CC-7383993324D0}">
      <dgm:prSet/>
      <dgm:spPr/>
      <dgm:t>
        <a:bodyPr/>
        <a:lstStyle/>
        <a:p>
          <a:endParaRPr lang="en-US"/>
        </a:p>
      </dgm:t>
    </dgm:pt>
    <dgm:pt modelId="{069C8C8E-D852-404F-AFAF-0C4D9284CDDC}">
      <dgm:prSet/>
      <dgm:spPr/>
      <dgm:t>
        <a:bodyPr/>
        <a:lstStyle/>
        <a:p>
          <a:r>
            <a:rPr lang="en-US" b="1" i="0" baseline="0" dirty="0"/>
            <a:t>c. </a:t>
          </a:r>
          <a:r>
            <a:rPr lang="en-US" b="0" i="0" baseline="0" dirty="0"/>
            <a:t>Freezers: at or below 0 °F</a:t>
          </a:r>
          <a:endParaRPr lang="en-US" dirty="0"/>
        </a:p>
      </dgm:t>
    </dgm:pt>
    <dgm:pt modelId="{F5CC82F0-9957-4446-B751-BDBAC2357611}" type="parTrans" cxnId="{29869601-780A-4C3B-924D-C86EA72F1A69}">
      <dgm:prSet/>
      <dgm:spPr/>
      <dgm:t>
        <a:bodyPr/>
        <a:lstStyle/>
        <a:p>
          <a:endParaRPr lang="en-US"/>
        </a:p>
      </dgm:t>
    </dgm:pt>
    <dgm:pt modelId="{CF29BC67-A2F2-4F1E-A0B8-06382EC70B5B}" type="sibTrans" cxnId="{29869601-780A-4C3B-924D-C86EA72F1A69}">
      <dgm:prSet/>
      <dgm:spPr/>
      <dgm:t>
        <a:bodyPr/>
        <a:lstStyle/>
        <a:p>
          <a:endParaRPr lang="en-US"/>
        </a:p>
      </dgm:t>
    </dgm:pt>
    <dgm:pt modelId="{ED9DA790-34C9-43CD-90DC-7D82CC9A251E}">
      <dgm:prSet/>
      <dgm:spPr/>
      <dgm:t>
        <a:bodyPr/>
        <a:lstStyle/>
        <a:p>
          <a:pPr algn="l"/>
          <a:r>
            <a:rPr lang="en-US" b="1" i="0" baseline="0" dirty="0"/>
            <a:t>2. Cooking</a:t>
          </a:r>
          <a:r>
            <a:rPr lang="en-US" b="0" i="0" baseline="0" dirty="0"/>
            <a:t>—Ovens: temperature on dial setting</a:t>
          </a:r>
          <a:endParaRPr lang="en-US" dirty="0"/>
        </a:p>
      </dgm:t>
    </dgm:pt>
    <dgm:pt modelId="{043216F9-C5D8-4E6B-922F-C66AC0741E5F}" type="parTrans" cxnId="{25CF7E2F-7195-4511-945D-A25A350B2D2F}">
      <dgm:prSet/>
      <dgm:spPr/>
      <dgm:t>
        <a:bodyPr/>
        <a:lstStyle/>
        <a:p>
          <a:endParaRPr lang="en-US"/>
        </a:p>
      </dgm:t>
    </dgm:pt>
    <dgm:pt modelId="{0532BF48-1148-4F3A-9460-5754D6C7BC86}" type="sibTrans" cxnId="{25CF7E2F-7195-4511-945D-A25A350B2D2F}">
      <dgm:prSet/>
      <dgm:spPr/>
      <dgm:t>
        <a:bodyPr/>
        <a:lstStyle/>
        <a:p>
          <a:endParaRPr lang="en-US"/>
        </a:p>
      </dgm:t>
    </dgm:pt>
    <dgm:pt modelId="{5A2A6951-D17F-4351-86A3-2C7B96B342F8}">
      <dgm:prSet/>
      <dgm:spPr/>
      <dgm:t>
        <a:bodyPr/>
        <a:lstStyle/>
        <a:p>
          <a:r>
            <a:rPr lang="en-US" b="1" i="0" baseline="0"/>
            <a:t>3. Holding Equipment</a:t>
          </a:r>
          <a:endParaRPr lang="en-US"/>
        </a:p>
      </dgm:t>
    </dgm:pt>
    <dgm:pt modelId="{89E3EEF8-28BE-49CA-9835-853783BB75EE}" type="parTrans" cxnId="{493AC09B-2AA0-46EA-98E8-6CC8594599C8}">
      <dgm:prSet/>
      <dgm:spPr/>
      <dgm:t>
        <a:bodyPr/>
        <a:lstStyle/>
        <a:p>
          <a:endParaRPr lang="en-US"/>
        </a:p>
      </dgm:t>
    </dgm:pt>
    <dgm:pt modelId="{38B4AE8C-BAB7-4D27-AB57-56FCE1D18318}" type="sibTrans" cxnId="{493AC09B-2AA0-46EA-98E8-6CC8594599C8}">
      <dgm:prSet/>
      <dgm:spPr/>
      <dgm:t>
        <a:bodyPr/>
        <a:lstStyle/>
        <a:p>
          <a:endParaRPr lang="en-US"/>
        </a:p>
      </dgm:t>
    </dgm:pt>
    <dgm:pt modelId="{2DCD711C-372F-4B5E-B4E0-78A8513F5922}">
      <dgm:prSet/>
      <dgm:spPr/>
      <dgm:t>
        <a:bodyPr/>
        <a:lstStyle/>
        <a:p>
          <a:r>
            <a:rPr lang="en-US" b="1" i="0" baseline="0"/>
            <a:t>a. </a:t>
          </a:r>
          <a:r>
            <a:rPr lang="en-US" b="0" i="0" baseline="0"/>
            <a:t>Hot Holding Cabinets: at 135 °F or above</a:t>
          </a:r>
          <a:endParaRPr lang="en-US"/>
        </a:p>
      </dgm:t>
    </dgm:pt>
    <dgm:pt modelId="{D8C7896C-32FB-460A-A380-6B6E23FD6061}" type="parTrans" cxnId="{F5EC6EDF-06BC-4884-BDDB-AED4E45E5F1A}">
      <dgm:prSet/>
      <dgm:spPr/>
      <dgm:t>
        <a:bodyPr/>
        <a:lstStyle/>
        <a:p>
          <a:endParaRPr lang="en-US"/>
        </a:p>
      </dgm:t>
    </dgm:pt>
    <dgm:pt modelId="{34971B03-8854-4C59-B5A2-6278853CCEF6}" type="sibTrans" cxnId="{F5EC6EDF-06BC-4884-BDDB-AED4E45E5F1A}">
      <dgm:prSet/>
      <dgm:spPr/>
      <dgm:t>
        <a:bodyPr/>
        <a:lstStyle/>
        <a:p>
          <a:endParaRPr lang="en-US"/>
        </a:p>
      </dgm:t>
    </dgm:pt>
    <dgm:pt modelId="{4E3ECCBF-A798-40E1-A37C-B86C2B0F2C76}">
      <dgm:prSet/>
      <dgm:spPr/>
      <dgm:t>
        <a:bodyPr/>
        <a:lstStyle/>
        <a:p>
          <a:r>
            <a:rPr lang="en-US" b="1" i="0" baseline="0"/>
            <a:t>b. </a:t>
          </a:r>
          <a:r>
            <a:rPr lang="en-US" b="0" i="0" baseline="0"/>
            <a:t>Cold Holding Cabinets: at or below 41 °F</a:t>
          </a:r>
          <a:endParaRPr lang="en-US"/>
        </a:p>
      </dgm:t>
    </dgm:pt>
    <dgm:pt modelId="{1C081EA4-781C-4F61-8E74-17F018654E1D}" type="parTrans" cxnId="{E022666F-DE05-4385-8DB0-79EB61482910}">
      <dgm:prSet/>
      <dgm:spPr/>
      <dgm:t>
        <a:bodyPr/>
        <a:lstStyle/>
        <a:p>
          <a:endParaRPr lang="en-US"/>
        </a:p>
      </dgm:t>
    </dgm:pt>
    <dgm:pt modelId="{8CE89585-0D4E-4678-84F9-5A4879B18524}" type="sibTrans" cxnId="{E022666F-DE05-4385-8DB0-79EB61482910}">
      <dgm:prSet/>
      <dgm:spPr/>
      <dgm:t>
        <a:bodyPr/>
        <a:lstStyle/>
        <a:p>
          <a:endParaRPr lang="en-US"/>
        </a:p>
      </dgm:t>
    </dgm:pt>
    <dgm:pt modelId="{1DB8D1D4-1164-4225-9112-59DA98F5389E}">
      <dgm:prSet/>
      <dgm:spPr/>
      <dgm:t>
        <a:bodyPr/>
        <a:lstStyle/>
        <a:p>
          <a:r>
            <a:rPr lang="en-US" b="1" i="0" baseline="0" dirty="0"/>
            <a:t>4. Dish Machine: </a:t>
          </a:r>
          <a:r>
            <a:rPr lang="en-US" b="0" i="0" baseline="0" dirty="0"/>
            <a:t>180 °F final rinse temperature for high temperature dish washer machines</a:t>
          </a:r>
          <a:endParaRPr lang="en-US" dirty="0"/>
        </a:p>
      </dgm:t>
    </dgm:pt>
    <dgm:pt modelId="{706F6C54-6D53-4FE1-98EE-8E67EEB721EB}" type="parTrans" cxnId="{1E19097B-FAC4-433C-9997-DE62375B4E0C}">
      <dgm:prSet/>
      <dgm:spPr/>
      <dgm:t>
        <a:bodyPr/>
        <a:lstStyle/>
        <a:p>
          <a:endParaRPr lang="en-US"/>
        </a:p>
      </dgm:t>
    </dgm:pt>
    <dgm:pt modelId="{F71CA44F-B9D7-4D96-ADB6-E85E8B706D91}" type="sibTrans" cxnId="{1E19097B-FAC4-433C-9997-DE62375B4E0C}">
      <dgm:prSet/>
      <dgm:spPr/>
      <dgm:t>
        <a:bodyPr/>
        <a:lstStyle/>
        <a:p>
          <a:endParaRPr lang="en-US"/>
        </a:p>
      </dgm:t>
    </dgm:pt>
    <dgm:pt modelId="{B4AD0792-6D4F-415E-B7DA-B7A7D444BD37}" type="pres">
      <dgm:prSet presAssocID="{9DAA5450-F17E-48FD-957B-1D7184A1E179}" presName="diagram" presStyleCnt="0">
        <dgm:presLayoutVars>
          <dgm:dir/>
          <dgm:resizeHandles val="exact"/>
        </dgm:presLayoutVars>
      </dgm:prSet>
      <dgm:spPr/>
    </dgm:pt>
    <dgm:pt modelId="{9300CB21-16F1-4D6F-B164-4101FA3000EB}" type="pres">
      <dgm:prSet presAssocID="{BAE30FC9-9750-4DBB-A9DA-F1B20BD2507A}" presName="node" presStyleLbl="node1" presStyleIdx="0" presStyleCnt="4">
        <dgm:presLayoutVars>
          <dgm:bulletEnabled val="1"/>
        </dgm:presLayoutVars>
      </dgm:prSet>
      <dgm:spPr/>
    </dgm:pt>
    <dgm:pt modelId="{CCB4C5B6-939F-4252-A963-2BE5DA5EE7FA}" type="pres">
      <dgm:prSet presAssocID="{B56D66BA-9E1C-42E9-B0F4-ACFBA2BA15DE}" presName="sibTrans" presStyleCnt="0"/>
      <dgm:spPr/>
    </dgm:pt>
    <dgm:pt modelId="{4F813464-91B2-477B-8C0C-4921761E6266}" type="pres">
      <dgm:prSet presAssocID="{ED9DA790-34C9-43CD-90DC-7D82CC9A251E}" presName="node" presStyleLbl="node1" presStyleIdx="1" presStyleCnt="4" custLinFactNeighborX="1021" custLinFactNeighborY="567">
        <dgm:presLayoutVars>
          <dgm:bulletEnabled val="1"/>
        </dgm:presLayoutVars>
      </dgm:prSet>
      <dgm:spPr/>
    </dgm:pt>
    <dgm:pt modelId="{E0E1F7F9-2C60-4958-8952-869DE392F0A3}" type="pres">
      <dgm:prSet presAssocID="{0532BF48-1148-4F3A-9460-5754D6C7BC86}" presName="sibTrans" presStyleCnt="0"/>
      <dgm:spPr/>
    </dgm:pt>
    <dgm:pt modelId="{027C0AE4-0488-4331-AC07-754675B9B74B}" type="pres">
      <dgm:prSet presAssocID="{5A2A6951-D17F-4351-86A3-2C7B96B342F8}" presName="node" presStyleLbl="node1" presStyleIdx="2" presStyleCnt="4">
        <dgm:presLayoutVars>
          <dgm:bulletEnabled val="1"/>
        </dgm:presLayoutVars>
      </dgm:prSet>
      <dgm:spPr/>
    </dgm:pt>
    <dgm:pt modelId="{8AE06732-B930-4E47-8ABB-7A3E6FCC8D5A}" type="pres">
      <dgm:prSet presAssocID="{38B4AE8C-BAB7-4D27-AB57-56FCE1D18318}" presName="sibTrans" presStyleCnt="0"/>
      <dgm:spPr/>
    </dgm:pt>
    <dgm:pt modelId="{1D1C794F-5628-4043-9E15-D013E1F534BD}" type="pres">
      <dgm:prSet presAssocID="{1DB8D1D4-1164-4225-9112-59DA98F5389E}" presName="node" presStyleLbl="node1" presStyleIdx="3" presStyleCnt="4" custAng="0" custScaleY="95287" custLinFactNeighborX="7144" custLinFactNeighborY="-3330">
        <dgm:presLayoutVars>
          <dgm:bulletEnabled val="1"/>
        </dgm:presLayoutVars>
      </dgm:prSet>
      <dgm:spPr/>
    </dgm:pt>
  </dgm:ptLst>
  <dgm:cxnLst>
    <dgm:cxn modelId="{29869601-780A-4C3B-924D-C86EA72F1A69}" srcId="{BAE30FC9-9750-4DBB-A9DA-F1B20BD2507A}" destId="{069C8C8E-D852-404F-AFAF-0C4D9284CDDC}" srcOrd="2" destOrd="0" parTransId="{F5CC82F0-9957-4446-B751-BDBAC2357611}" sibTransId="{CF29BC67-A2F2-4F1E-A0B8-06382EC70B5B}"/>
    <dgm:cxn modelId="{2C774523-FDD0-47B7-9AF3-7927DB325F72}" srcId="{BAE30FC9-9750-4DBB-A9DA-F1B20BD2507A}" destId="{3A2E282E-124D-41CF-9DC4-B06D1133CF6B}" srcOrd="0" destOrd="0" parTransId="{5EBD2EC4-369E-42BF-9C78-B3C40447267D}" sibTransId="{D9500C7B-F5BA-4DFE-B76E-64FFF72E5C9F}"/>
    <dgm:cxn modelId="{25CF7E2F-7195-4511-945D-A25A350B2D2F}" srcId="{9DAA5450-F17E-48FD-957B-1D7184A1E179}" destId="{ED9DA790-34C9-43CD-90DC-7D82CC9A251E}" srcOrd="1" destOrd="0" parTransId="{043216F9-C5D8-4E6B-922F-C66AC0741E5F}" sibTransId="{0532BF48-1148-4F3A-9460-5754D6C7BC86}"/>
    <dgm:cxn modelId="{9C86F82F-5D22-46F9-8D29-509A7DE3CCF9}" type="presOf" srcId="{5A2A6951-D17F-4351-86A3-2C7B96B342F8}" destId="{027C0AE4-0488-4331-AC07-754675B9B74B}" srcOrd="0" destOrd="0" presId="urn:microsoft.com/office/officeart/2005/8/layout/default"/>
    <dgm:cxn modelId="{6339D062-5D4A-49A0-BEA4-CDFB951BFACA}" type="presOf" srcId="{2DCD711C-372F-4B5E-B4E0-78A8513F5922}" destId="{027C0AE4-0488-4331-AC07-754675B9B74B}" srcOrd="0" destOrd="1" presId="urn:microsoft.com/office/officeart/2005/8/layout/default"/>
    <dgm:cxn modelId="{3AE15744-2D4C-4DFC-93CC-7383993324D0}" srcId="{BAE30FC9-9750-4DBB-A9DA-F1B20BD2507A}" destId="{A0C0A46F-4E58-445B-B512-331C3BF887CF}" srcOrd="1" destOrd="0" parTransId="{8B919D2F-FF19-46A5-B054-88B46B52A897}" sibTransId="{F437A721-6983-4F15-A211-4E9B3CF70D2C}"/>
    <dgm:cxn modelId="{2CC8A245-7449-4E8D-A967-725BA0D2DDC3}" type="presOf" srcId="{9DAA5450-F17E-48FD-957B-1D7184A1E179}" destId="{B4AD0792-6D4F-415E-B7DA-B7A7D444BD37}" srcOrd="0" destOrd="0" presId="urn:microsoft.com/office/officeart/2005/8/layout/default"/>
    <dgm:cxn modelId="{B35BCF45-BF0A-472A-B4AB-8C8C3A86E9B7}" type="presOf" srcId="{ED9DA790-34C9-43CD-90DC-7D82CC9A251E}" destId="{4F813464-91B2-477B-8C0C-4921761E6266}" srcOrd="0" destOrd="0" presId="urn:microsoft.com/office/officeart/2005/8/layout/default"/>
    <dgm:cxn modelId="{3EDED546-BE73-489A-9819-409A3B22BA36}" type="presOf" srcId="{A0C0A46F-4E58-445B-B512-331C3BF887CF}" destId="{9300CB21-16F1-4D6F-B164-4101FA3000EB}" srcOrd="0" destOrd="2" presId="urn:microsoft.com/office/officeart/2005/8/layout/default"/>
    <dgm:cxn modelId="{E022666F-DE05-4385-8DB0-79EB61482910}" srcId="{5A2A6951-D17F-4351-86A3-2C7B96B342F8}" destId="{4E3ECCBF-A798-40E1-A37C-B86C2B0F2C76}" srcOrd="1" destOrd="0" parTransId="{1C081EA4-781C-4F61-8E74-17F018654E1D}" sibTransId="{8CE89585-0D4E-4678-84F9-5A4879B18524}"/>
    <dgm:cxn modelId="{031B3C53-999D-4335-B5F6-72DA28797C8D}" type="presOf" srcId="{BAE30FC9-9750-4DBB-A9DA-F1B20BD2507A}" destId="{9300CB21-16F1-4D6F-B164-4101FA3000EB}" srcOrd="0" destOrd="0" presId="urn:microsoft.com/office/officeart/2005/8/layout/default"/>
    <dgm:cxn modelId="{F059F553-D39F-4B23-BE05-60AF1F89DBA7}" type="presOf" srcId="{1DB8D1D4-1164-4225-9112-59DA98F5389E}" destId="{1D1C794F-5628-4043-9E15-D013E1F534BD}" srcOrd="0" destOrd="0" presId="urn:microsoft.com/office/officeart/2005/8/layout/default"/>
    <dgm:cxn modelId="{1E19097B-FAC4-433C-9997-DE62375B4E0C}" srcId="{9DAA5450-F17E-48FD-957B-1D7184A1E179}" destId="{1DB8D1D4-1164-4225-9112-59DA98F5389E}" srcOrd="3" destOrd="0" parTransId="{706F6C54-6D53-4FE1-98EE-8E67EEB721EB}" sibTransId="{F71CA44F-B9D7-4D96-ADB6-E85E8B706D91}"/>
    <dgm:cxn modelId="{94F58190-4A4E-44F6-A246-0085CD49D004}" srcId="{9DAA5450-F17E-48FD-957B-1D7184A1E179}" destId="{BAE30FC9-9750-4DBB-A9DA-F1B20BD2507A}" srcOrd="0" destOrd="0" parTransId="{34BC3129-0A13-44DE-8034-5A3DD8C8ABCB}" sibTransId="{B56D66BA-9E1C-42E9-B0F4-ACFBA2BA15DE}"/>
    <dgm:cxn modelId="{493AC09B-2AA0-46EA-98E8-6CC8594599C8}" srcId="{9DAA5450-F17E-48FD-957B-1D7184A1E179}" destId="{5A2A6951-D17F-4351-86A3-2C7B96B342F8}" srcOrd="2" destOrd="0" parTransId="{89E3EEF8-28BE-49CA-9835-853783BB75EE}" sibTransId="{38B4AE8C-BAB7-4D27-AB57-56FCE1D18318}"/>
    <dgm:cxn modelId="{F5AA2C9D-B987-416D-95C1-28952054E493}" type="presOf" srcId="{069C8C8E-D852-404F-AFAF-0C4D9284CDDC}" destId="{9300CB21-16F1-4D6F-B164-4101FA3000EB}" srcOrd="0" destOrd="3" presId="urn:microsoft.com/office/officeart/2005/8/layout/default"/>
    <dgm:cxn modelId="{FCD3ECC0-92ED-40B9-B058-26D04F07324D}" type="presOf" srcId="{3A2E282E-124D-41CF-9DC4-B06D1133CF6B}" destId="{9300CB21-16F1-4D6F-B164-4101FA3000EB}" srcOrd="0" destOrd="1" presId="urn:microsoft.com/office/officeart/2005/8/layout/default"/>
    <dgm:cxn modelId="{47265DD5-97A4-4417-87D3-A370BA5FA385}" type="presOf" srcId="{4E3ECCBF-A798-40E1-A37C-B86C2B0F2C76}" destId="{027C0AE4-0488-4331-AC07-754675B9B74B}" srcOrd="0" destOrd="2" presId="urn:microsoft.com/office/officeart/2005/8/layout/default"/>
    <dgm:cxn modelId="{F5EC6EDF-06BC-4884-BDDB-AED4E45E5F1A}" srcId="{5A2A6951-D17F-4351-86A3-2C7B96B342F8}" destId="{2DCD711C-372F-4B5E-B4E0-78A8513F5922}" srcOrd="0" destOrd="0" parTransId="{D8C7896C-32FB-460A-A380-6B6E23FD6061}" sibTransId="{34971B03-8854-4C59-B5A2-6278853CCEF6}"/>
    <dgm:cxn modelId="{79C2883F-6121-41A5-9090-AF95A7160798}" type="presParOf" srcId="{B4AD0792-6D4F-415E-B7DA-B7A7D444BD37}" destId="{9300CB21-16F1-4D6F-B164-4101FA3000EB}" srcOrd="0" destOrd="0" presId="urn:microsoft.com/office/officeart/2005/8/layout/default"/>
    <dgm:cxn modelId="{4F2B3DEA-E26A-4E0F-BD1F-136496C3784A}" type="presParOf" srcId="{B4AD0792-6D4F-415E-B7DA-B7A7D444BD37}" destId="{CCB4C5B6-939F-4252-A963-2BE5DA5EE7FA}" srcOrd="1" destOrd="0" presId="urn:microsoft.com/office/officeart/2005/8/layout/default"/>
    <dgm:cxn modelId="{3891445A-B469-4C0E-9DD2-E99BD6A5253D}" type="presParOf" srcId="{B4AD0792-6D4F-415E-B7DA-B7A7D444BD37}" destId="{4F813464-91B2-477B-8C0C-4921761E6266}" srcOrd="2" destOrd="0" presId="urn:microsoft.com/office/officeart/2005/8/layout/default"/>
    <dgm:cxn modelId="{1319EBB4-EB5B-4D65-BA1E-3EDDF2703241}" type="presParOf" srcId="{B4AD0792-6D4F-415E-B7DA-B7A7D444BD37}" destId="{E0E1F7F9-2C60-4958-8952-869DE392F0A3}" srcOrd="3" destOrd="0" presId="urn:microsoft.com/office/officeart/2005/8/layout/default"/>
    <dgm:cxn modelId="{D518925D-8E8B-437F-8D40-688B0ECC9258}" type="presParOf" srcId="{B4AD0792-6D4F-415E-B7DA-B7A7D444BD37}" destId="{027C0AE4-0488-4331-AC07-754675B9B74B}" srcOrd="4" destOrd="0" presId="urn:microsoft.com/office/officeart/2005/8/layout/default"/>
    <dgm:cxn modelId="{4F78AD3B-57FF-435A-A2F8-5171FAF1735E}" type="presParOf" srcId="{B4AD0792-6D4F-415E-B7DA-B7A7D444BD37}" destId="{8AE06732-B930-4E47-8ABB-7A3E6FCC8D5A}" srcOrd="5" destOrd="0" presId="urn:microsoft.com/office/officeart/2005/8/layout/default"/>
    <dgm:cxn modelId="{F5977A51-A2DC-4F21-BEAF-A71C8A7B1699}" type="presParOf" srcId="{B4AD0792-6D4F-415E-B7DA-B7A7D444BD37}" destId="{1D1C794F-5628-4043-9E15-D013E1F534B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BD629D-FF5D-4CEE-9B15-AC2BA6A79B3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848265-54D9-4B98-901D-A2327E427E51}">
      <dgm:prSet/>
      <dgm:spPr/>
      <dgm:t>
        <a:bodyPr/>
        <a:lstStyle/>
        <a:p>
          <a:pPr>
            <a:lnSpc>
              <a:spcPct val="100000"/>
            </a:lnSpc>
          </a:pPr>
          <a:r>
            <a:rPr lang="en-US" b="0" i="0" baseline="0"/>
            <a:t>1. Wash probe of thermometer by hand with warm, soapy water. Do NOT</a:t>
          </a:r>
          <a:endParaRPr lang="en-US"/>
        </a:p>
      </dgm:t>
    </dgm:pt>
    <dgm:pt modelId="{FC3D08B9-9E75-4F1C-9D6A-E2B609F7B191}" type="parTrans" cxnId="{4E8C4A81-CC2C-461B-9145-A8540660BBFA}">
      <dgm:prSet/>
      <dgm:spPr/>
      <dgm:t>
        <a:bodyPr/>
        <a:lstStyle/>
        <a:p>
          <a:endParaRPr lang="en-US"/>
        </a:p>
      </dgm:t>
    </dgm:pt>
    <dgm:pt modelId="{CFB8F008-2CF8-4246-9DD8-D10173169373}" type="sibTrans" cxnId="{4E8C4A81-CC2C-461B-9145-A8540660BBFA}">
      <dgm:prSet/>
      <dgm:spPr/>
      <dgm:t>
        <a:bodyPr/>
        <a:lstStyle/>
        <a:p>
          <a:pPr>
            <a:lnSpc>
              <a:spcPct val="100000"/>
            </a:lnSpc>
          </a:pPr>
          <a:endParaRPr lang="en-US"/>
        </a:p>
      </dgm:t>
    </dgm:pt>
    <dgm:pt modelId="{874FE82E-7C85-4A13-B005-58E14C134309}">
      <dgm:prSet/>
      <dgm:spPr/>
      <dgm:t>
        <a:bodyPr/>
        <a:lstStyle/>
        <a:p>
          <a:pPr>
            <a:lnSpc>
              <a:spcPct val="100000"/>
            </a:lnSpc>
          </a:pPr>
          <a:r>
            <a:rPr lang="en-US" b="0" i="0" baseline="0"/>
            <a:t>immerse dial in water.</a:t>
          </a:r>
          <a:endParaRPr lang="en-US"/>
        </a:p>
      </dgm:t>
    </dgm:pt>
    <dgm:pt modelId="{831102F3-8C58-49AD-9B57-ECB893E53979}" type="parTrans" cxnId="{8BE2DEB6-AE80-4EE4-AE74-66F0FF30F71A}">
      <dgm:prSet/>
      <dgm:spPr/>
      <dgm:t>
        <a:bodyPr/>
        <a:lstStyle/>
        <a:p>
          <a:endParaRPr lang="en-US"/>
        </a:p>
      </dgm:t>
    </dgm:pt>
    <dgm:pt modelId="{C292B43A-20B5-46C1-8768-30C620576109}" type="sibTrans" cxnId="{8BE2DEB6-AE80-4EE4-AE74-66F0FF30F71A}">
      <dgm:prSet/>
      <dgm:spPr/>
      <dgm:t>
        <a:bodyPr/>
        <a:lstStyle/>
        <a:p>
          <a:pPr>
            <a:lnSpc>
              <a:spcPct val="100000"/>
            </a:lnSpc>
          </a:pPr>
          <a:endParaRPr lang="en-US"/>
        </a:p>
      </dgm:t>
    </dgm:pt>
    <dgm:pt modelId="{7F7757A3-CB4F-45AF-99AE-27B64FA2BBC9}">
      <dgm:prSet/>
      <dgm:spPr/>
      <dgm:t>
        <a:bodyPr/>
        <a:lstStyle/>
        <a:p>
          <a:pPr>
            <a:lnSpc>
              <a:spcPct val="100000"/>
            </a:lnSpc>
          </a:pPr>
          <a:r>
            <a:rPr lang="en-US" b="0" i="0" baseline="0"/>
            <a:t>2. Rinse the probe with clean, warm water.</a:t>
          </a:r>
          <a:endParaRPr lang="en-US"/>
        </a:p>
      </dgm:t>
    </dgm:pt>
    <dgm:pt modelId="{A89757F4-84BA-459A-9DE4-A66015B77688}" type="parTrans" cxnId="{2EB5FE4D-47E6-4635-97E1-38F6F83F18A2}">
      <dgm:prSet/>
      <dgm:spPr/>
      <dgm:t>
        <a:bodyPr/>
        <a:lstStyle/>
        <a:p>
          <a:endParaRPr lang="en-US"/>
        </a:p>
      </dgm:t>
    </dgm:pt>
    <dgm:pt modelId="{2127351E-98F0-429A-8742-FAFE7DA8134F}" type="sibTrans" cxnId="{2EB5FE4D-47E6-4635-97E1-38F6F83F18A2}">
      <dgm:prSet/>
      <dgm:spPr/>
      <dgm:t>
        <a:bodyPr/>
        <a:lstStyle/>
        <a:p>
          <a:pPr>
            <a:lnSpc>
              <a:spcPct val="100000"/>
            </a:lnSpc>
          </a:pPr>
          <a:endParaRPr lang="en-US"/>
        </a:p>
      </dgm:t>
    </dgm:pt>
    <dgm:pt modelId="{7B4ACEEF-0AC2-437E-9957-C99F375E220F}">
      <dgm:prSet/>
      <dgm:spPr/>
      <dgm:t>
        <a:bodyPr/>
        <a:lstStyle/>
        <a:p>
          <a:pPr>
            <a:lnSpc>
              <a:spcPct val="100000"/>
            </a:lnSpc>
          </a:pPr>
          <a:r>
            <a:rPr lang="en-US" b="0" i="0" baseline="0"/>
            <a:t>3. Sanitize the probe with an approved food contact surface sanitizing solution or with alcohol swabs.</a:t>
          </a:r>
          <a:endParaRPr lang="en-US"/>
        </a:p>
      </dgm:t>
    </dgm:pt>
    <dgm:pt modelId="{FE7D6D90-F689-4F04-9059-B6A12AF42E0C}" type="parTrans" cxnId="{3E873380-F04F-4682-B9B5-C31DC8E3E593}">
      <dgm:prSet/>
      <dgm:spPr/>
      <dgm:t>
        <a:bodyPr/>
        <a:lstStyle/>
        <a:p>
          <a:endParaRPr lang="en-US"/>
        </a:p>
      </dgm:t>
    </dgm:pt>
    <dgm:pt modelId="{87DC8BC2-2147-44A5-B260-7D8303D239F4}" type="sibTrans" cxnId="{3E873380-F04F-4682-B9B5-C31DC8E3E593}">
      <dgm:prSet/>
      <dgm:spPr/>
      <dgm:t>
        <a:bodyPr/>
        <a:lstStyle/>
        <a:p>
          <a:pPr>
            <a:lnSpc>
              <a:spcPct val="100000"/>
            </a:lnSpc>
          </a:pPr>
          <a:endParaRPr lang="en-US"/>
        </a:p>
      </dgm:t>
    </dgm:pt>
    <dgm:pt modelId="{C15BE201-1938-4CA3-8019-496E49F625ED}">
      <dgm:prSet/>
      <dgm:spPr/>
      <dgm:t>
        <a:bodyPr/>
        <a:lstStyle/>
        <a:p>
          <a:pPr>
            <a:lnSpc>
              <a:spcPct val="100000"/>
            </a:lnSpc>
          </a:pPr>
          <a:r>
            <a:rPr lang="en-US" b="0" i="0" baseline="0"/>
            <a:t>4. Air dry. Air drying minimizes the risk of contamination of the probe.</a:t>
          </a:r>
          <a:endParaRPr lang="en-US"/>
        </a:p>
      </dgm:t>
    </dgm:pt>
    <dgm:pt modelId="{73F91E72-809E-46B5-81C8-7CF9DDD808F3}" type="parTrans" cxnId="{44D2EAD4-3D57-4A33-A2D4-1D6A6BC20F2B}">
      <dgm:prSet/>
      <dgm:spPr/>
      <dgm:t>
        <a:bodyPr/>
        <a:lstStyle/>
        <a:p>
          <a:endParaRPr lang="en-US"/>
        </a:p>
      </dgm:t>
    </dgm:pt>
    <dgm:pt modelId="{B133ADD3-4FE4-4F00-B340-E95F498E53A1}" type="sibTrans" cxnId="{44D2EAD4-3D57-4A33-A2D4-1D6A6BC20F2B}">
      <dgm:prSet/>
      <dgm:spPr/>
      <dgm:t>
        <a:bodyPr/>
        <a:lstStyle/>
        <a:p>
          <a:pPr>
            <a:lnSpc>
              <a:spcPct val="100000"/>
            </a:lnSpc>
          </a:pPr>
          <a:endParaRPr lang="en-US"/>
        </a:p>
      </dgm:t>
    </dgm:pt>
    <dgm:pt modelId="{680AD21D-7066-4477-AB5B-4679CB11647F}">
      <dgm:prSet/>
      <dgm:spPr/>
      <dgm:t>
        <a:bodyPr/>
        <a:lstStyle/>
        <a:p>
          <a:pPr>
            <a:lnSpc>
              <a:spcPct val="100000"/>
            </a:lnSpc>
          </a:pPr>
          <a:r>
            <a:rPr lang="en-US" b="0" i="0" baseline="0"/>
            <a:t>5. Store in clean case or sleeve.</a:t>
          </a:r>
          <a:endParaRPr lang="en-US"/>
        </a:p>
      </dgm:t>
    </dgm:pt>
    <dgm:pt modelId="{8625EC1D-C9B3-49FD-9EA5-5BA735A32579}" type="parTrans" cxnId="{7DD31884-AFB4-49F0-A424-EA83879B52F4}">
      <dgm:prSet/>
      <dgm:spPr/>
      <dgm:t>
        <a:bodyPr/>
        <a:lstStyle/>
        <a:p>
          <a:endParaRPr lang="en-US"/>
        </a:p>
      </dgm:t>
    </dgm:pt>
    <dgm:pt modelId="{06C6D7BC-2CF0-46E1-8B6D-77E5304DBC9D}" type="sibTrans" cxnId="{7DD31884-AFB4-49F0-A424-EA83879B52F4}">
      <dgm:prSet/>
      <dgm:spPr/>
      <dgm:t>
        <a:bodyPr/>
        <a:lstStyle/>
        <a:p>
          <a:endParaRPr lang="en-US"/>
        </a:p>
      </dgm:t>
    </dgm:pt>
    <dgm:pt modelId="{88011042-4C42-4B7C-B1B6-46FD288E51EE}" type="pres">
      <dgm:prSet presAssocID="{93BD629D-FF5D-4CEE-9B15-AC2BA6A79B3C}" presName="root" presStyleCnt="0">
        <dgm:presLayoutVars>
          <dgm:dir/>
          <dgm:resizeHandles val="exact"/>
        </dgm:presLayoutVars>
      </dgm:prSet>
      <dgm:spPr/>
    </dgm:pt>
    <dgm:pt modelId="{9D31CD9B-F049-49B2-A0F2-D66FA8BF095A}" type="pres">
      <dgm:prSet presAssocID="{93BD629D-FF5D-4CEE-9B15-AC2BA6A79B3C}" presName="container" presStyleCnt="0">
        <dgm:presLayoutVars>
          <dgm:dir/>
          <dgm:resizeHandles val="exact"/>
        </dgm:presLayoutVars>
      </dgm:prSet>
      <dgm:spPr/>
    </dgm:pt>
    <dgm:pt modelId="{6ABE44DD-5F08-4E88-84DD-62F05F0C70B4}" type="pres">
      <dgm:prSet presAssocID="{F3848265-54D9-4B98-901D-A2327E427E51}" presName="compNode" presStyleCnt="0"/>
      <dgm:spPr/>
    </dgm:pt>
    <dgm:pt modelId="{75129200-425B-4E78-AC5C-413411CECF3A}" type="pres">
      <dgm:prSet presAssocID="{F3848265-54D9-4B98-901D-A2327E427E51}" presName="iconBgRect" presStyleLbl="bgShp" presStyleIdx="0" presStyleCnt="6"/>
      <dgm:spPr/>
    </dgm:pt>
    <dgm:pt modelId="{56339ACF-3EA5-48D4-AE1A-47FBD8ED5179}" type="pres">
      <dgm:prSet presAssocID="{F3848265-54D9-4B98-901D-A2327E427E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49CDB2F9-00E9-4AA9-BC5F-B1967AE25CB6}" type="pres">
      <dgm:prSet presAssocID="{F3848265-54D9-4B98-901D-A2327E427E51}" presName="spaceRect" presStyleCnt="0"/>
      <dgm:spPr/>
    </dgm:pt>
    <dgm:pt modelId="{7FA8BE69-BB1C-4452-B6EF-C52E4B32C40F}" type="pres">
      <dgm:prSet presAssocID="{F3848265-54D9-4B98-901D-A2327E427E51}" presName="textRect" presStyleLbl="revTx" presStyleIdx="0" presStyleCnt="6">
        <dgm:presLayoutVars>
          <dgm:chMax val="1"/>
          <dgm:chPref val="1"/>
        </dgm:presLayoutVars>
      </dgm:prSet>
      <dgm:spPr/>
    </dgm:pt>
    <dgm:pt modelId="{68E0C2D1-DF08-442C-BC4C-F0753841D0EB}" type="pres">
      <dgm:prSet presAssocID="{CFB8F008-2CF8-4246-9DD8-D10173169373}" presName="sibTrans" presStyleLbl="sibTrans2D1" presStyleIdx="0" presStyleCnt="0"/>
      <dgm:spPr/>
    </dgm:pt>
    <dgm:pt modelId="{E15A6CCB-2916-4986-931A-9778BA499DD2}" type="pres">
      <dgm:prSet presAssocID="{874FE82E-7C85-4A13-B005-58E14C134309}" presName="compNode" presStyleCnt="0"/>
      <dgm:spPr/>
    </dgm:pt>
    <dgm:pt modelId="{FCAD04ED-35A0-4A01-9708-38EF7379A6DC}" type="pres">
      <dgm:prSet presAssocID="{874FE82E-7C85-4A13-B005-58E14C134309}" presName="iconBgRect" presStyleLbl="bgShp" presStyleIdx="1" presStyleCnt="6"/>
      <dgm:spPr/>
    </dgm:pt>
    <dgm:pt modelId="{E1947C61-7F87-46E3-9C3A-88C4BE7664D5}" type="pres">
      <dgm:prSet presAssocID="{874FE82E-7C85-4A13-B005-58E14C13430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rtual RealityHeadset"/>
        </a:ext>
      </dgm:extLst>
    </dgm:pt>
    <dgm:pt modelId="{E95B9DA6-3B78-497F-A16E-D183C28EB7AB}" type="pres">
      <dgm:prSet presAssocID="{874FE82E-7C85-4A13-B005-58E14C134309}" presName="spaceRect" presStyleCnt="0"/>
      <dgm:spPr/>
    </dgm:pt>
    <dgm:pt modelId="{F48DE4C3-A9B9-4847-A442-4F3869F9CE40}" type="pres">
      <dgm:prSet presAssocID="{874FE82E-7C85-4A13-B005-58E14C134309}" presName="textRect" presStyleLbl="revTx" presStyleIdx="1" presStyleCnt="6">
        <dgm:presLayoutVars>
          <dgm:chMax val="1"/>
          <dgm:chPref val="1"/>
        </dgm:presLayoutVars>
      </dgm:prSet>
      <dgm:spPr/>
    </dgm:pt>
    <dgm:pt modelId="{949B1D46-1939-4BC4-8665-BDF569FAE08B}" type="pres">
      <dgm:prSet presAssocID="{C292B43A-20B5-46C1-8768-30C620576109}" presName="sibTrans" presStyleLbl="sibTrans2D1" presStyleIdx="0" presStyleCnt="0"/>
      <dgm:spPr/>
    </dgm:pt>
    <dgm:pt modelId="{A87BCFD2-9BB8-48E2-BD2C-857F6177FA84}" type="pres">
      <dgm:prSet presAssocID="{7F7757A3-CB4F-45AF-99AE-27B64FA2BBC9}" presName="compNode" presStyleCnt="0"/>
      <dgm:spPr/>
    </dgm:pt>
    <dgm:pt modelId="{E5A16FE1-E522-46A3-A2A3-BB597D2CA083}" type="pres">
      <dgm:prSet presAssocID="{7F7757A3-CB4F-45AF-99AE-27B64FA2BBC9}" presName="iconBgRect" presStyleLbl="bgShp" presStyleIdx="2" presStyleCnt="6"/>
      <dgm:spPr/>
    </dgm:pt>
    <dgm:pt modelId="{5FECFD42-AB66-4550-A865-299A3003580B}" type="pres">
      <dgm:prSet presAssocID="{7F7757A3-CB4F-45AF-99AE-27B64FA2BBC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lash"/>
        </a:ext>
      </dgm:extLst>
    </dgm:pt>
    <dgm:pt modelId="{8F4804B1-2094-4C62-9D4F-198B3EF41E68}" type="pres">
      <dgm:prSet presAssocID="{7F7757A3-CB4F-45AF-99AE-27B64FA2BBC9}" presName="spaceRect" presStyleCnt="0"/>
      <dgm:spPr/>
    </dgm:pt>
    <dgm:pt modelId="{687493E6-CE69-4E0F-9070-174C58AE1F9D}" type="pres">
      <dgm:prSet presAssocID="{7F7757A3-CB4F-45AF-99AE-27B64FA2BBC9}" presName="textRect" presStyleLbl="revTx" presStyleIdx="2" presStyleCnt="6">
        <dgm:presLayoutVars>
          <dgm:chMax val="1"/>
          <dgm:chPref val="1"/>
        </dgm:presLayoutVars>
      </dgm:prSet>
      <dgm:spPr/>
    </dgm:pt>
    <dgm:pt modelId="{67F3C609-E097-45CD-B2AD-7EB9AAB91029}" type="pres">
      <dgm:prSet presAssocID="{2127351E-98F0-429A-8742-FAFE7DA8134F}" presName="sibTrans" presStyleLbl="sibTrans2D1" presStyleIdx="0" presStyleCnt="0"/>
      <dgm:spPr/>
    </dgm:pt>
    <dgm:pt modelId="{BBD9B00E-8DFD-422F-86B1-CC72EE13027C}" type="pres">
      <dgm:prSet presAssocID="{7B4ACEEF-0AC2-437E-9957-C99F375E220F}" presName="compNode" presStyleCnt="0"/>
      <dgm:spPr/>
    </dgm:pt>
    <dgm:pt modelId="{1D0E85E3-3333-4302-BCA2-A55C844EC418}" type="pres">
      <dgm:prSet presAssocID="{7B4ACEEF-0AC2-437E-9957-C99F375E220F}" presName="iconBgRect" presStyleLbl="bgShp" presStyleIdx="3" presStyleCnt="6"/>
      <dgm:spPr/>
    </dgm:pt>
    <dgm:pt modelId="{3807432D-A0E1-489A-9EE5-DE03CD1C74FC}" type="pres">
      <dgm:prSet presAssocID="{7B4ACEEF-0AC2-437E-9957-C99F375E220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DA1835F-301C-4693-8535-684FDB877515}" type="pres">
      <dgm:prSet presAssocID="{7B4ACEEF-0AC2-437E-9957-C99F375E220F}" presName="spaceRect" presStyleCnt="0"/>
      <dgm:spPr/>
    </dgm:pt>
    <dgm:pt modelId="{2B9EFA51-4733-4D77-9B03-1C96A452327C}" type="pres">
      <dgm:prSet presAssocID="{7B4ACEEF-0AC2-437E-9957-C99F375E220F}" presName="textRect" presStyleLbl="revTx" presStyleIdx="3" presStyleCnt="6">
        <dgm:presLayoutVars>
          <dgm:chMax val="1"/>
          <dgm:chPref val="1"/>
        </dgm:presLayoutVars>
      </dgm:prSet>
      <dgm:spPr/>
    </dgm:pt>
    <dgm:pt modelId="{BE19C496-3C97-4243-A49E-79DD94ED94D9}" type="pres">
      <dgm:prSet presAssocID="{87DC8BC2-2147-44A5-B260-7D8303D239F4}" presName="sibTrans" presStyleLbl="sibTrans2D1" presStyleIdx="0" presStyleCnt="0"/>
      <dgm:spPr/>
    </dgm:pt>
    <dgm:pt modelId="{2BC4549E-3834-4C2B-B52C-865B57E67904}" type="pres">
      <dgm:prSet presAssocID="{C15BE201-1938-4CA3-8019-496E49F625ED}" presName="compNode" presStyleCnt="0"/>
      <dgm:spPr/>
    </dgm:pt>
    <dgm:pt modelId="{0A27B116-1FEE-46CB-9A08-FFD974D76F8F}" type="pres">
      <dgm:prSet presAssocID="{C15BE201-1938-4CA3-8019-496E49F625ED}" presName="iconBgRect" presStyleLbl="bgShp" presStyleIdx="4" presStyleCnt="6"/>
      <dgm:spPr/>
    </dgm:pt>
    <dgm:pt modelId="{C4C3CC87-5715-4168-A83E-B6FC8B01EE8C}" type="pres">
      <dgm:prSet presAssocID="{C15BE201-1938-4CA3-8019-496E49F625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ientist"/>
        </a:ext>
      </dgm:extLst>
    </dgm:pt>
    <dgm:pt modelId="{E07A55DA-C581-41EC-87C9-CD4794ADA88C}" type="pres">
      <dgm:prSet presAssocID="{C15BE201-1938-4CA3-8019-496E49F625ED}" presName="spaceRect" presStyleCnt="0"/>
      <dgm:spPr/>
    </dgm:pt>
    <dgm:pt modelId="{18167339-309D-4A8D-BF89-1BD88D692601}" type="pres">
      <dgm:prSet presAssocID="{C15BE201-1938-4CA3-8019-496E49F625ED}" presName="textRect" presStyleLbl="revTx" presStyleIdx="4" presStyleCnt="6">
        <dgm:presLayoutVars>
          <dgm:chMax val="1"/>
          <dgm:chPref val="1"/>
        </dgm:presLayoutVars>
      </dgm:prSet>
      <dgm:spPr/>
    </dgm:pt>
    <dgm:pt modelId="{2171845B-FBB4-4446-A34E-C561D2ED314B}" type="pres">
      <dgm:prSet presAssocID="{B133ADD3-4FE4-4F00-B340-E95F498E53A1}" presName="sibTrans" presStyleLbl="sibTrans2D1" presStyleIdx="0" presStyleCnt="0"/>
      <dgm:spPr/>
    </dgm:pt>
    <dgm:pt modelId="{B687CBBE-DBE2-4D00-82E7-35B462645526}" type="pres">
      <dgm:prSet presAssocID="{680AD21D-7066-4477-AB5B-4679CB11647F}" presName="compNode" presStyleCnt="0"/>
      <dgm:spPr/>
    </dgm:pt>
    <dgm:pt modelId="{6E92E9F0-329B-4798-90D9-82C2B340817A}" type="pres">
      <dgm:prSet presAssocID="{680AD21D-7066-4477-AB5B-4679CB11647F}" presName="iconBgRect" presStyleLbl="bgShp" presStyleIdx="5" presStyleCnt="6"/>
      <dgm:spPr/>
    </dgm:pt>
    <dgm:pt modelId="{D59C43E2-D370-4C07-B492-D0CBF8D8B522}" type="pres">
      <dgm:prSet presAssocID="{680AD21D-7066-4477-AB5B-4679CB11647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ng sleeve shirt"/>
        </a:ext>
      </dgm:extLst>
    </dgm:pt>
    <dgm:pt modelId="{01495170-250E-4F94-BB33-C51E71BE74FD}" type="pres">
      <dgm:prSet presAssocID="{680AD21D-7066-4477-AB5B-4679CB11647F}" presName="spaceRect" presStyleCnt="0"/>
      <dgm:spPr/>
    </dgm:pt>
    <dgm:pt modelId="{DD65E776-191D-4A9D-9A64-9F878B4FB8F9}" type="pres">
      <dgm:prSet presAssocID="{680AD21D-7066-4477-AB5B-4679CB11647F}" presName="textRect" presStyleLbl="revTx" presStyleIdx="5" presStyleCnt="6">
        <dgm:presLayoutVars>
          <dgm:chMax val="1"/>
          <dgm:chPref val="1"/>
        </dgm:presLayoutVars>
      </dgm:prSet>
      <dgm:spPr/>
    </dgm:pt>
  </dgm:ptLst>
  <dgm:cxnLst>
    <dgm:cxn modelId="{5C3C1D31-66AA-4181-811E-6820ED7F1469}" type="presOf" srcId="{2127351E-98F0-429A-8742-FAFE7DA8134F}" destId="{67F3C609-E097-45CD-B2AD-7EB9AAB91029}" srcOrd="0" destOrd="0" presId="urn:microsoft.com/office/officeart/2018/2/layout/IconCircleList"/>
    <dgm:cxn modelId="{1E9C7562-7369-4DCB-97D8-0578EEA6CF70}" type="presOf" srcId="{C15BE201-1938-4CA3-8019-496E49F625ED}" destId="{18167339-309D-4A8D-BF89-1BD88D692601}" srcOrd="0" destOrd="0" presId="urn:microsoft.com/office/officeart/2018/2/layout/IconCircleList"/>
    <dgm:cxn modelId="{7854EC4C-CDC4-4C97-859C-3C651B84506B}" type="presOf" srcId="{B133ADD3-4FE4-4F00-B340-E95F498E53A1}" destId="{2171845B-FBB4-4446-A34E-C561D2ED314B}" srcOrd="0" destOrd="0" presId="urn:microsoft.com/office/officeart/2018/2/layout/IconCircleList"/>
    <dgm:cxn modelId="{2EB5FE4D-47E6-4635-97E1-38F6F83F18A2}" srcId="{93BD629D-FF5D-4CEE-9B15-AC2BA6A79B3C}" destId="{7F7757A3-CB4F-45AF-99AE-27B64FA2BBC9}" srcOrd="2" destOrd="0" parTransId="{A89757F4-84BA-459A-9DE4-A66015B77688}" sibTransId="{2127351E-98F0-429A-8742-FAFE7DA8134F}"/>
    <dgm:cxn modelId="{3E873380-F04F-4682-B9B5-C31DC8E3E593}" srcId="{93BD629D-FF5D-4CEE-9B15-AC2BA6A79B3C}" destId="{7B4ACEEF-0AC2-437E-9957-C99F375E220F}" srcOrd="3" destOrd="0" parTransId="{FE7D6D90-F689-4F04-9059-B6A12AF42E0C}" sibTransId="{87DC8BC2-2147-44A5-B260-7D8303D239F4}"/>
    <dgm:cxn modelId="{6E0B4780-5451-483B-B357-6978608780A9}" type="presOf" srcId="{CFB8F008-2CF8-4246-9DD8-D10173169373}" destId="{68E0C2D1-DF08-442C-BC4C-F0753841D0EB}" srcOrd="0" destOrd="0" presId="urn:microsoft.com/office/officeart/2018/2/layout/IconCircleList"/>
    <dgm:cxn modelId="{4E8C4A81-CC2C-461B-9145-A8540660BBFA}" srcId="{93BD629D-FF5D-4CEE-9B15-AC2BA6A79B3C}" destId="{F3848265-54D9-4B98-901D-A2327E427E51}" srcOrd="0" destOrd="0" parTransId="{FC3D08B9-9E75-4F1C-9D6A-E2B609F7B191}" sibTransId="{CFB8F008-2CF8-4246-9DD8-D10173169373}"/>
    <dgm:cxn modelId="{7DD31884-AFB4-49F0-A424-EA83879B52F4}" srcId="{93BD629D-FF5D-4CEE-9B15-AC2BA6A79B3C}" destId="{680AD21D-7066-4477-AB5B-4679CB11647F}" srcOrd="5" destOrd="0" parTransId="{8625EC1D-C9B3-49FD-9EA5-5BA735A32579}" sibTransId="{06C6D7BC-2CF0-46E1-8B6D-77E5304DBC9D}"/>
    <dgm:cxn modelId="{8E304E96-6111-472F-8F20-B6529E798466}" type="presOf" srcId="{7B4ACEEF-0AC2-437E-9957-C99F375E220F}" destId="{2B9EFA51-4733-4D77-9B03-1C96A452327C}" srcOrd="0" destOrd="0" presId="urn:microsoft.com/office/officeart/2018/2/layout/IconCircleList"/>
    <dgm:cxn modelId="{8A876498-BE07-43E0-AE72-FCE972A1267C}" type="presOf" srcId="{7F7757A3-CB4F-45AF-99AE-27B64FA2BBC9}" destId="{687493E6-CE69-4E0F-9070-174C58AE1F9D}" srcOrd="0" destOrd="0" presId="urn:microsoft.com/office/officeart/2018/2/layout/IconCircleList"/>
    <dgm:cxn modelId="{1ED5E699-9BE5-4EAF-A6C4-89D03021BBC6}" type="presOf" srcId="{F3848265-54D9-4B98-901D-A2327E427E51}" destId="{7FA8BE69-BB1C-4452-B6EF-C52E4B32C40F}" srcOrd="0" destOrd="0" presId="urn:microsoft.com/office/officeart/2018/2/layout/IconCircleList"/>
    <dgm:cxn modelId="{A8A1C4AA-BC0E-48FA-BA04-1BBBFEB836C2}" type="presOf" srcId="{C292B43A-20B5-46C1-8768-30C620576109}" destId="{949B1D46-1939-4BC4-8665-BDF569FAE08B}" srcOrd="0" destOrd="0" presId="urn:microsoft.com/office/officeart/2018/2/layout/IconCircleList"/>
    <dgm:cxn modelId="{8BE2DEB6-AE80-4EE4-AE74-66F0FF30F71A}" srcId="{93BD629D-FF5D-4CEE-9B15-AC2BA6A79B3C}" destId="{874FE82E-7C85-4A13-B005-58E14C134309}" srcOrd="1" destOrd="0" parTransId="{831102F3-8C58-49AD-9B57-ECB893E53979}" sibTransId="{C292B43A-20B5-46C1-8768-30C620576109}"/>
    <dgm:cxn modelId="{FB4F65D4-9187-418C-8BE1-F622E2B5390A}" type="presOf" srcId="{680AD21D-7066-4477-AB5B-4679CB11647F}" destId="{DD65E776-191D-4A9D-9A64-9F878B4FB8F9}" srcOrd="0" destOrd="0" presId="urn:microsoft.com/office/officeart/2018/2/layout/IconCircleList"/>
    <dgm:cxn modelId="{44D2EAD4-3D57-4A33-A2D4-1D6A6BC20F2B}" srcId="{93BD629D-FF5D-4CEE-9B15-AC2BA6A79B3C}" destId="{C15BE201-1938-4CA3-8019-496E49F625ED}" srcOrd="4" destOrd="0" parTransId="{73F91E72-809E-46B5-81C8-7CF9DDD808F3}" sibTransId="{B133ADD3-4FE4-4F00-B340-E95F498E53A1}"/>
    <dgm:cxn modelId="{87A478D5-81BB-40EC-B0B8-69565EBE71F0}" type="presOf" srcId="{87DC8BC2-2147-44A5-B260-7D8303D239F4}" destId="{BE19C496-3C97-4243-A49E-79DD94ED94D9}" srcOrd="0" destOrd="0" presId="urn:microsoft.com/office/officeart/2018/2/layout/IconCircleList"/>
    <dgm:cxn modelId="{3015B3D5-F39E-436F-AAB1-C87CB18F3D8C}" type="presOf" srcId="{874FE82E-7C85-4A13-B005-58E14C134309}" destId="{F48DE4C3-A9B9-4847-A442-4F3869F9CE40}" srcOrd="0" destOrd="0" presId="urn:microsoft.com/office/officeart/2018/2/layout/IconCircleList"/>
    <dgm:cxn modelId="{C28DF1D5-6531-4218-87A6-22889A1FC05D}" type="presOf" srcId="{93BD629D-FF5D-4CEE-9B15-AC2BA6A79B3C}" destId="{88011042-4C42-4B7C-B1B6-46FD288E51EE}" srcOrd="0" destOrd="0" presId="urn:microsoft.com/office/officeart/2018/2/layout/IconCircleList"/>
    <dgm:cxn modelId="{77B0BCAC-B6C3-417E-B61C-2DF16E71753B}" type="presParOf" srcId="{88011042-4C42-4B7C-B1B6-46FD288E51EE}" destId="{9D31CD9B-F049-49B2-A0F2-D66FA8BF095A}" srcOrd="0" destOrd="0" presId="urn:microsoft.com/office/officeart/2018/2/layout/IconCircleList"/>
    <dgm:cxn modelId="{524815E8-6EAC-4191-819A-61CAFBF82F76}" type="presParOf" srcId="{9D31CD9B-F049-49B2-A0F2-D66FA8BF095A}" destId="{6ABE44DD-5F08-4E88-84DD-62F05F0C70B4}" srcOrd="0" destOrd="0" presId="urn:microsoft.com/office/officeart/2018/2/layout/IconCircleList"/>
    <dgm:cxn modelId="{F53EB50F-7443-40E9-97B7-D105D6E2DF33}" type="presParOf" srcId="{6ABE44DD-5F08-4E88-84DD-62F05F0C70B4}" destId="{75129200-425B-4E78-AC5C-413411CECF3A}" srcOrd="0" destOrd="0" presId="urn:microsoft.com/office/officeart/2018/2/layout/IconCircleList"/>
    <dgm:cxn modelId="{7608D484-A7EF-4C08-B727-AE593229B6D7}" type="presParOf" srcId="{6ABE44DD-5F08-4E88-84DD-62F05F0C70B4}" destId="{56339ACF-3EA5-48D4-AE1A-47FBD8ED5179}" srcOrd="1" destOrd="0" presId="urn:microsoft.com/office/officeart/2018/2/layout/IconCircleList"/>
    <dgm:cxn modelId="{956C2786-8959-4CBF-8295-4DDA4A17433D}" type="presParOf" srcId="{6ABE44DD-5F08-4E88-84DD-62F05F0C70B4}" destId="{49CDB2F9-00E9-4AA9-BC5F-B1967AE25CB6}" srcOrd="2" destOrd="0" presId="urn:microsoft.com/office/officeart/2018/2/layout/IconCircleList"/>
    <dgm:cxn modelId="{5BFFEFC0-714C-4881-8CC7-A0E0A723ED33}" type="presParOf" srcId="{6ABE44DD-5F08-4E88-84DD-62F05F0C70B4}" destId="{7FA8BE69-BB1C-4452-B6EF-C52E4B32C40F}" srcOrd="3" destOrd="0" presId="urn:microsoft.com/office/officeart/2018/2/layout/IconCircleList"/>
    <dgm:cxn modelId="{97148191-DC45-4FD3-9CF9-A8966F3B1C63}" type="presParOf" srcId="{9D31CD9B-F049-49B2-A0F2-D66FA8BF095A}" destId="{68E0C2D1-DF08-442C-BC4C-F0753841D0EB}" srcOrd="1" destOrd="0" presId="urn:microsoft.com/office/officeart/2018/2/layout/IconCircleList"/>
    <dgm:cxn modelId="{0155A3CC-AB45-4E10-AB78-C1A2AB11BD25}" type="presParOf" srcId="{9D31CD9B-F049-49B2-A0F2-D66FA8BF095A}" destId="{E15A6CCB-2916-4986-931A-9778BA499DD2}" srcOrd="2" destOrd="0" presId="urn:microsoft.com/office/officeart/2018/2/layout/IconCircleList"/>
    <dgm:cxn modelId="{1D1B9623-DE63-4838-B449-214FB07DA164}" type="presParOf" srcId="{E15A6CCB-2916-4986-931A-9778BA499DD2}" destId="{FCAD04ED-35A0-4A01-9708-38EF7379A6DC}" srcOrd="0" destOrd="0" presId="urn:microsoft.com/office/officeart/2018/2/layout/IconCircleList"/>
    <dgm:cxn modelId="{7B3E9B14-051C-414C-828E-B3CA52AA0721}" type="presParOf" srcId="{E15A6CCB-2916-4986-931A-9778BA499DD2}" destId="{E1947C61-7F87-46E3-9C3A-88C4BE7664D5}" srcOrd="1" destOrd="0" presId="urn:microsoft.com/office/officeart/2018/2/layout/IconCircleList"/>
    <dgm:cxn modelId="{8E4D506C-DC29-4E4C-B378-229DB92DBF42}" type="presParOf" srcId="{E15A6CCB-2916-4986-931A-9778BA499DD2}" destId="{E95B9DA6-3B78-497F-A16E-D183C28EB7AB}" srcOrd="2" destOrd="0" presId="urn:microsoft.com/office/officeart/2018/2/layout/IconCircleList"/>
    <dgm:cxn modelId="{73EA6462-D7FE-4034-AAF5-CD637A2125DB}" type="presParOf" srcId="{E15A6CCB-2916-4986-931A-9778BA499DD2}" destId="{F48DE4C3-A9B9-4847-A442-4F3869F9CE40}" srcOrd="3" destOrd="0" presId="urn:microsoft.com/office/officeart/2018/2/layout/IconCircleList"/>
    <dgm:cxn modelId="{4C943D62-8EFF-4472-9DB1-4FAADC151B3C}" type="presParOf" srcId="{9D31CD9B-F049-49B2-A0F2-D66FA8BF095A}" destId="{949B1D46-1939-4BC4-8665-BDF569FAE08B}" srcOrd="3" destOrd="0" presId="urn:microsoft.com/office/officeart/2018/2/layout/IconCircleList"/>
    <dgm:cxn modelId="{A58A322E-5D01-458D-B772-E8A128DCBC3C}" type="presParOf" srcId="{9D31CD9B-F049-49B2-A0F2-D66FA8BF095A}" destId="{A87BCFD2-9BB8-48E2-BD2C-857F6177FA84}" srcOrd="4" destOrd="0" presId="urn:microsoft.com/office/officeart/2018/2/layout/IconCircleList"/>
    <dgm:cxn modelId="{3A7A0514-2C98-4BE3-B973-F688DF7FAB09}" type="presParOf" srcId="{A87BCFD2-9BB8-48E2-BD2C-857F6177FA84}" destId="{E5A16FE1-E522-46A3-A2A3-BB597D2CA083}" srcOrd="0" destOrd="0" presId="urn:microsoft.com/office/officeart/2018/2/layout/IconCircleList"/>
    <dgm:cxn modelId="{DB900BB9-34D9-41C3-9407-196DE35A2C70}" type="presParOf" srcId="{A87BCFD2-9BB8-48E2-BD2C-857F6177FA84}" destId="{5FECFD42-AB66-4550-A865-299A3003580B}" srcOrd="1" destOrd="0" presId="urn:microsoft.com/office/officeart/2018/2/layout/IconCircleList"/>
    <dgm:cxn modelId="{1920394A-953B-4C55-872F-C71B3DCB0DF1}" type="presParOf" srcId="{A87BCFD2-9BB8-48E2-BD2C-857F6177FA84}" destId="{8F4804B1-2094-4C62-9D4F-198B3EF41E68}" srcOrd="2" destOrd="0" presId="urn:microsoft.com/office/officeart/2018/2/layout/IconCircleList"/>
    <dgm:cxn modelId="{3F3C3496-18E6-44B3-8F03-AD55ABD060BF}" type="presParOf" srcId="{A87BCFD2-9BB8-48E2-BD2C-857F6177FA84}" destId="{687493E6-CE69-4E0F-9070-174C58AE1F9D}" srcOrd="3" destOrd="0" presId="urn:microsoft.com/office/officeart/2018/2/layout/IconCircleList"/>
    <dgm:cxn modelId="{CFB66889-4CF6-4E53-B1B0-BD9A33550304}" type="presParOf" srcId="{9D31CD9B-F049-49B2-A0F2-D66FA8BF095A}" destId="{67F3C609-E097-45CD-B2AD-7EB9AAB91029}" srcOrd="5" destOrd="0" presId="urn:microsoft.com/office/officeart/2018/2/layout/IconCircleList"/>
    <dgm:cxn modelId="{23EF5360-3742-4FCD-8BA6-FD4FD7C0FC41}" type="presParOf" srcId="{9D31CD9B-F049-49B2-A0F2-D66FA8BF095A}" destId="{BBD9B00E-8DFD-422F-86B1-CC72EE13027C}" srcOrd="6" destOrd="0" presId="urn:microsoft.com/office/officeart/2018/2/layout/IconCircleList"/>
    <dgm:cxn modelId="{C5508466-F796-47F9-80A5-FABA750C5E34}" type="presParOf" srcId="{BBD9B00E-8DFD-422F-86B1-CC72EE13027C}" destId="{1D0E85E3-3333-4302-BCA2-A55C844EC418}" srcOrd="0" destOrd="0" presId="urn:microsoft.com/office/officeart/2018/2/layout/IconCircleList"/>
    <dgm:cxn modelId="{856C847A-B616-433B-AAFF-89B806527CFF}" type="presParOf" srcId="{BBD9B00E-8DFD-422F-86B1-CC72EE13027C}" destId="{3807432D-A0E1-489A-9EE5-DE03CD1C74FC}" srcOrd="1" destOrd="0" presId="urn:microsoft.com/office/officeart/2018/2/layout/IconCircleList"/>
    <dgm:cxn modelId="{D0E4ADE6-0D59-44F4-AEE4-F76F1EC7B55D}" type="presParOf" srcId="{BBD9B00E-8DFD-422F-86B1-CC72EE13027C}" destId="{3DA1835F-301C-4693-8535-684FDB877515}" srcOrd="2" destOrd="0" presId="urn:microsoft.com/office/officeart/2018/2/layout/IconCircleList"/>
    <dgm:cxn modelId="{7E9201C7-4D6A-4B16-A296-CDCD56263466}" type="presParOf" srcId="{BBD9B00E-8DFD-422F-86B1-CC72EE13027C}" destId="{2B9EFA51-4733-4D77-9B03-1C96A452327C}" srcOrd="3" destOrd="0" presId="urn:microsoft.com/office/officeart/2018/2/layout/IconCircleList"/>
    <dgm:cxn modelId="{719B69A0-E4C5-4022-B148-9D4E4A58699D}" type="presParOf" srcId="{9D31CD9B-F049-49B2-A0F2-D66FA8BF095A}" destId="{BE19C496-3C97-4243-A49E-79DD94ED94D9}" srcOrd="7" destOrd="0" presId="urn:microsoft.com/office/officeart/2018/2/layout/IconCircleList"/>
    <dgm:cxn modelId="{B96C8780-F12D-4EED-9819-360BB1DE6D95}" type="presParOf" srcId="{9D31CD9B-F049-49B2-A0F2-D66FA8BF095A}" destId="{2BC4549E-3834-4C2B-B52C-865B57E67904}" srcOrd="8" destOrd="0" presId="urn:microsoft.com/office/officeart/2018/2/layout/IconCircleList"/>
    <dgm:cxn modelId="{F4A6FB7E-8D6F-4E0C-83BF-9A8A225216A7}" type="presParOf" srcId="{2BC4549E-3834-4C2B-B52C-865B57E67904}" destId="{0A27B116-1FEE-46CB-9A08-FFD974D76F8F}" srcOrd="0" destOrd="0" presId="urn:microsoft.com/office/officeart/2018/2/layout/IconCircleList"/>
    <dgm:cxn modelId="{577374F4-7171-4ACD-950F-5A28E22C4B57}" type="presParOf" srcId="{2BC4549E-3834-4C2B-B52C-865B57E67904}" destId="{C4C3CC87-5715-4168-A83E-B6FC8B01EE8C}" srcOrd="1" destOrd="0" presId="urn:microsoft.com/office/officeart/2018/2/layout/IconCircleList"/>
    <dgm:cxn modelId="{A16A9867-590A-460E-89AE-95E1A391F68D}" type="presParOf" srcId="{2BC4549E-3834-4C2B-B52C-865B57E67904}" destId="{E07A55DA-C581-41EC-87C9-CD4794ADA88C}" srcOrd="2" destOrd="0" presId="urn:microsoft.com/office/officeart/2018/2/layout/IconCircleList"/>
    <dgm:cxn modelId="{F6A692E2-9A47-431A-82EA-2DC7E6E1BE07}" type="presParOf" srcId="{2BC4549E-3834-4C2B-B52C-865B57E67904}" destId="{18167339-309D-4A8D-BF89-1BD88D692601}" srcOrd="3" destOrd="0" presId="urn:microsoft.com/office/officeart/2018/2/layout/IconCircleList"/>
    <dgm:cxn modelId="{96F37D73-B97F-4362-9981-581B0FE49877}" type="presParOf" srcId="{9D31CD9B-F049-49B2-A0F2-D66FA8BF095A}" destId="{2171845B-FBB4-4446-A34E-C561D2ED314B}" srcOrd="9" destOrd="0" presId="urn:microsoft.com/office/officeart/2018/2/layout/IconCircleList"/>
    <dgm:cxn modelId="{525362E3-19EF-4759-90AA-A59D1C4025BE}" type="presParOf" srcId="{9D31CD9B-F049-49B2-A0F2-D66FA8BF095A}" destId="{B687CBBE-DBE2-4D00-82E7-35B462645526}" srcOrd="10" destOrd="0" presId="urn:microsoft.com/office/officeart/2018/2/layout/IconCircleList"/>
    <dgm:cxn modelId="{3E1CAEC4-BA59-4399-85EF-EE2E0FBADD19}" type="presParOf" srcId="{B687CBBE-DBE2-4D00-82E7-35B462645526}" destId="{6E92E9F0-329B-4798-90D9-82C2B340817A}" srcOrd="0" destOrd="0" presId="urn:microsoft.com/office/officeart/2018/2/layout/IconCircleList"/>
    <dgm:cxn modelId="{68F50396-FF92-4B25-B265-4EB2BA395C6A}" type="presParOf" srcId="{B687CBBE-DBE2-4D00-82E7-35B462645526}" destId="{D59C43E2-D370-4C07-B492-D0CBF8D8B522}" srcOrd="1" destOrd="0" presId="urn:microsoft.com/office/officeart/2018/2/layout/IconCircleList"/>
    <dgm:cxn modelId="{A810C987-944C-4109-9FD8-A208487734CF}" type="presParOf" srcId="{B687CBBE-DBE2-4D00-82E7-35B462645526}" destId="{01495170-250E-4F94-BB33-C51E71BE74FD}" srcOrd="2" destOrd="0" presId="urn:microsoft.com/office/officeart/2018/2/layout/IconCircleList"/>
    <dgm:cxn modelId="{F5430658-13D0-4739-9F09-FD1227D28882}" type="presParOf" srcId="{B687CBBE-DBE2-4D00-82E7-35B462645526}" destId="{DD65E776-191D-4A9D-9A64-9F878B4FB8F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974411-F5AB-4E87-A5FB-00DCFCDE231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279FD75-3566-4AA3-9AE8-EC2EE53E6D23}">
      <dgm:prSet/>
      <dgm:spPr/>
      <dgm:t>
        <a:bodyPr/>
        <a:lstStyle/>
        <a:p>
          <a:r>
            <a:rPr lang="en-US" b="0" i="0" baseline="0"/>
            <a:t>1. Ensures food is cooked to the appropriate internal end point temperature.</a:t>
          </a:r>
          <a:endParaRPr lang="en-US"/>
        </a:p>
      </dgm:t>
    </dgm:pt>
    <dgm:pt modelId="{AB12BD1F-9606-44B6-8AFC-D065D154255E}" type="parTrans" cxnId="{1557C9BF-601C-434B-BD03-30F4E6A19D6E}">
      <dgm:prSet/>
      <dgm:spPr/>
      <dgm:t>
        <a:bodyPr/>
        <a:lstStyle/>
        <a:p>
          <a:endParaRPr lang="en-US"/>
        </a:p>
      </dgm:t>
    </dgm:pt>
    <dgm:pt modelId="{55486896-CE95-46F8-9DBE-3870423DBB13}" type="sibTrans" cxnId="{1557C9BF-601C-434B-BD03-30F4E6A19D6E}">
      <dgm:prSet/>
      <dgm:spPr/>
      <dgm:t>
        <a:bodyPr/>
        <a:lstStyle/>
        <a:p>
          <a:endParaRPr lang="en-US"/>
        </a:p>
      </dgm:t>
    </dgm:pt>
    <dgm:pt modelId="{86E673A0-3C48-44DE-AAF6-C2BD74AF5579}">
      <dgm:prSet/>
      <dgm:spPr/>
      <dgm:t>
        <a:bodyPr/>
        <a:lstStyle/>
        <a:p>
          <a:r>
            <a:rPr lang="en-US" b="0" i="0" baseline="0" dirty="0"/>
            <a:t>2. Shows that foodservice employees are diligent in their jobs and are concerned about the health of </a:t>
          </a:r>
          <a:r>
            <a:rPr lang="en-US" b="0" i="0" baseline="0" dirty="0" err="1"/>
            <a:t>participantss</a:t>
          </a:r>
          <a:r>
            <a:rPr lang="en-US" b="0" i="0" baseline="0" dirty="0"/>
            <a:t>.</a:t>
          </a:r>
          <a:endParaRPr lang="en-US" dirty="0"/>
        </a:p>
      </dgm:t>
    </dgm:pt>
    <dgm:pt modelId="{D8E0D2EF-33C3-4A46-A0FC-B7ED391E791E}" type="parTrans" cxnId="{852E983A-1DCE-48A0-AE93-87FB0C2796CE}">
      <dgm:prSet/>
      <dgm:spPr/>
      <dgm:t>
        <a:bodyPr/>
        <a:lstStyle/>
        <a:p>
          <a:endParaRPr lang="en-US"/>
        </a:p>
      </dgm:t>
    </dgm:pt>
    <dgm:pt modelId="{33FD073E-AB32-496B-9F74-4A30414AECFE}" type="sibTrans" cxnId="{852E983A-1DCE-48A0-AE93-87FB0C2796CE}">
      <dgm:prSet/>
      <dgm:spPr/>
      <dgm:t>
        <a:bodyPr/>
        <a:lstStyle/>
        <a:p>
          <a:endParaRPr lang="en-US"/>
        </a:p>
      </dgm:t>
    </dgm:pt>
    <dgm:pt modelId="{A5F362AF-02F4-4802-9CCF-6A84203B4818}">
      <dgm:prSet/>
      <dgm:spPr/>
      <dgm:t>
        <a:bodyPr/>
        <a:lstStyle/>
        <a:p>
          <a:r>
            <a:rPr lang="en-US" b="0" i="0" baseline="0" dirty="0"/>
            <a:t>3. Contributes to an overall food safety management system that includes hazard analysis and critical control point principles.</a:t>
          </a:r>
          <a:endParaRPr lang="en-US" dirty="0"/>
        </a:p>
      </dgm:t>
    </dgm:pt>
    <dgm:pt modelId="{5308F8EA-0475-4D0F-A804-5CF123FE83D5}" type="parTrans" cxnId="{393A2C57-B0A8-4352-8892-6267F43D711C}">
      <dgm:prSet/>
      <dgm:spPr/>
      <dgm:t>
        <a:bodyPr/>
        <a:lstStyle/>
        <a:p>
          <a:endParaRPr lang="en-US"/>
        </a:p>
      </dgm:t>
    </dgm:pt>
    <dgm:pt modelId="{F82A283D-E9B2-4CA1-8FCB-17FB9217D27A}" type="sibTrans" cxnId="{393A2C57-B0A8-4352-8892-6267F43D711C}">
      <dgm:prSet/>
      <dgm:spPr/>
      <dgm:t>
        <a:bodyPr/>
        <a:lstStyle/>
        <a:p>
          <a:endParaRPr lang="en-US"/>
        </a:p>
      </dgm:t>
    </dgm:pt>
    <dgm:pt modelId="{B88358CF-73DC-41CE-92FF-22E151860A21}">
      <dgm:prSet/>
      <dgm:spPr/>
      <dgm:t>
        <a:bodyPr/>
        <a:lstStyle/>
        <a:p>
          <a:r>
            <a:rPr lang="en-US" b="0" i="0" baseline="0"/>
            <a:t>4. Provides a record for verification.</a:t>
          </a:r>
          <a:endParaRPr lang="en-US"/>
        </a:p>
      </dgm:t>
    </dgm:pt>
    <dgm:pt modelId="{6CD32905-4C0A-4590-9465-09CCF863A768}" type="parTrans" cxnId="{A4854F65-97E5-4D26-ABF5-6F1D33313DA4}">
      <dgm:prSet/>
      <dgm:spPr/>
      <dgm:t>
        <a:bodyPr/>
        <a:lstStyle/>
        <a:p>
          <a:endParaRPr lang="en-US"/>
        </a:p>
      </dgm:t>
    </dgm:pt>
    <dgm:pt modelId="{A9E2141A-1824-4A4B-A8F1-93FC673A6F8A}" type="sibTrans" cxnId="{A4854F65-97E5-4D26-ABF5-6F1D33313DA4}">
      <dgm:prSet/>
      <dgm:spPr/>
      <dgm:t>
        <a:bodyPr/>
        <a:lstStyle/>
        <a:p>
          <a:endParaRPr lang="en-US"/>
        </a:p>
      </dgm:t>
    </dgm:pt>
    <dgm:pt modelId="{2893029A-60AC-4471-A6FD-22AF3A362942}">
      <dgm:prSet/>
      <dgm:spPr/>
      <dgm:t>
        <a:bodyPr/>
        <a:lstStyle/>
        <a:p>
          <a:r>
            <a:rPr lang="en-US" b="0" i="0" baseline="0"/>
            <a:t>5. Ensures overall quality of food served.</a:t>
          </a:r>
          <a:endParaRPr lang="en-US"/>
        </a:p>
      </dgm:t>
    </dgm:pt>
    <dgm:pt modelId="{909174EF-4CA4-46BF-9E00-5E561214FC2A}" type="parTrans" cxnId="{DDED36B0-D4D1-43E5-B8CB-DAEF020056C6}">
      <dgm:prSet/>
      <dgm:spPr/>
      <dgm:t>
        <a:bodyPr/>
        <a:lstStyle/>
        <a:p>
          <a:endParaRPr lang="en-US"/>
        </a:p>
      </dgm:t>
    </dgm:pt>
    <dgm:pt modelId="{47B894DB-2A33-4420-BFBB-ED4B5EF579AA}" type="sibTrans" cxnId="{DDED36B0-D4D1-43E5-B8CB-DAEF020056C6}">
      <dgm:prSet/>
      <dgm:spPr/>
      <dgm:t>
        <a:bodyPr/>
        <a:lstStyle/>
        <a:p>
          <a:endParaRPr lang="en-US"/>
        </a:p>
      </dgm:t>
    </dgm:pt>
    <dgm:pt modelId="{28893191-F9F6-4996-A625-357443FDB02F}" type="pres">
      <dgm:prSet presAssocID="{96974411-F5AB-4E87-A5FB-00DCFCDE2318}" presName="linear" presStyleCnt="0">
        <dgm:presLayoutVars>
          <dgm:animLvl val="lvl"/>
          <dgm:resizeHandles val="exact"/>
        </dgm:presLayoutVars>
      </dgm:prSet>
      <dgm:spPr/>
    </dgm:pt>
    <dgm:pt modelId="{E6D67828-145F-4F1A-9EEE-44032B360A27}" type="pres">
      <dgm:prSet presAssocID="{1279FD75-3566-4AA3-9AE8-EC2EE53E6D23}" presName="parentText" presStyleLbl="node1" presStyleIdx="0" presStyleCnt="5">
        <dgm:presLayoutVars>
          <dgm:chMax val="0"/>
          <dgm:bulletEnabled val="1"/>
        </dgm:presLayoutVars>
      </dgm:prSet>
      <dgm:spPr/>
    </dgm:pt>
    <dgm:pt modelId="{00DEE2AE-1273-4096-AB7D-5EAEE4523C4F}" type="pres">
      <dgm:prSet presAssocID="{55486896-CE95-46F8-9DBE-3870423DBB13}" presName="spacer" presStyleCnt="0"/>
      <dgm:spPr/>
    </dgm:pt>
    <dgm:pt modelId="{DED9890B-1A74-4D37-9855-BD7C63889438}" type="pres">
      <dgm:prSet presAssocID="{86E673A0-3C48-44DE-AAF6-C2BD74AF5579}" presName="parentText" presStyleLbl="node1" presStyleIdx="1" presStyleCnt="5">
        <dgm:presLayoutVars>
          <dgm:chMax val="0"/>
          <dgm:bulletEnabled val="1"/>
        </dgm:presLayoutVars>
      </dgm:prSet>
      <dgm:spPr/>
    </dgm:pt>
    <dgm:pt modelId="{692A910F-F34C-4E4C-AA61-C44DB8E3E38A}" type="pres">
      <dgm:prSet presAssocID="{33FD073E-AB32-496B-9F74-4A30414AECFE}" presName="spacer" presStyleCnt="0"/>
      <dgm:spPr/>
    </dgm:pt>
    <dgm:pt modelId="{1DFEA349-9686-4641-AE81-6FFEE0EB4B5E}" type="pres">
      <dgm:prSet presAssocID="{A5F362AF-02F4-4802-9CCF-6A84203B4818}" presName="parentText" presStyleLbl="node1" presStyleIdx="2" presStyleCnt="5">
        <dgm:presLayoutVars>
          <dgm:chMax val="0"/>
          <dgm:bulletEnabled val="1"/>
        </dgm:presLayoutVars>
      </dgm:prSet>
      <dgm:spPr/>
    </dgm:pt>
    <dgm:pt modelId="{8BEE7385-4AAD-4C1F-8EC8-A7349719DD39}" type="pres">
      <dgm:prSet presAssocID="{F82A283D-E9B2-4CA1-8FCB-17FB9217D27A}" presName="spacer" presStyleCnt="0"/>
      <dgm:spPr/>
    </dgm:pt>
    <dgm:pt modelId="{18B6A8E8-941E-47C5-962F-712D6F1E9424}" type="pres">
      <dgm:prSet presAssocID="{B88358CF-73DC-41CE-92FF-22E151860A21}" presName="parentText" presStyleLbl="node1" presStyleIdx="3" presStyleCnt="5">
        <dgm:presLayoutVars>
          <dgm:chMax val="0"/>
          <dgm:bulletEnabled val="1"/>
        </dgm:presLayoutVars>
      </dgm:prSet>
      <dgm:spPr/>
    </dgm:pt>
    <dgm:pt modelId="{2D02E474-64EF-426D-A74D-AD7E78C5860F}" type="pres">
      <dgm:prSet presAssocID="{A9E2141A-1824-4A4B-A8F1-93FC673A6F8A}" presName="spacer" presStyleCnt="0"/>
      <dgm:spPr/>
    </dgm:pt>
    <dgm:pt modelId="{71ADB9DF-8BCD-4C51-A31A-B052946F1624}" type="pres">
      <dgm:prSet presAssocID="{2893029A-60AC-4471-A6FD-22AF3A362942}" presName="parentText" presStyleLbl="node1" presStyleIdx="4" presStyleCnt="5">
        <dgm:presLayoutVars>
          <dgm:chMax val="0"/>
          <dgm:bulletEnabled val="1"/>
        </dgm:presLayoutVars>
      </dgm:prSet>
      <dgm:spPr/>
    </dgm:pt>
  </dgm:ptLst>
  <dgm:cxnLst>
    <dgm:cxn modelId="{3AD23405-89C5-4300-8082-A2405DBBE417}" type="presOf" srcId="{86E673A0-3C48-44DE-AAF6-C2BD74AF5579}" destId="{DED9890B-1A74-4D37-9855-BD7C63889438}" srcOrd="0" destOrd="0" presId="urn:microsoft.com/office/officeart/2005/8/layout/vList2"/>
    <dgm:cxn modelId="{F7225B16-FB12-4F47-8BAA-D12EC6D9CD63}" type="presOf" srcId="{1279FD75-3566-4AA3-9AE8-EC2EE53E6D23}" destId="{E6D67828-145F-4F1A-9EEE-44032B360A27}" srcOrd="0" destOrd="0" presId="urn:microsoft.com/office/officeart/2005/8/layout/vList2"/>
    <dgm:cxn modelId="{AFDEB116-7DA3-49C7-9B02-8BE0636A4428}" type="presOf" srcId="{2893029A-60AC-4471-A6FD-22AF3A362942}" destId="{71ADB9DF-8BCD-4C51-A31A-B052946F1624}" srcOrd="0" destOrd="0" presId="urn:microsoft.com/office/officeart/2005/8/layout/vList2"/>
    <dgm:cxn modelId="{852E983A-1DCE-48A0-AE93-87FB0C2796CE}" srcId="{96974411-F5AB-4E87-A5FB-00DCFCDE2318}" destId="{86E673A0-3C48-44DE-AAF6-C2BD74AF5579}" srcOrd="1" destOrd="0" parTransId="{D8E0D2EF-33C3-4A46-A0FC-B7ED391E791E}" sibTransId="{33FD073E-AB32-496B-9F74-4A30414AECFE}"/>
    <dgm:cxn modelId="{A4854F65-97E5-4D26-ABF5-6F1D33313DA4}" srcId="{96974411-F5AB-4E87-A5FB-00DCFCDE2318}" destId="{B88358CF-73DC-41CE-92FF-22E151860A21}" srcOrd="3" destOrd="0" parTransId="{6CD32905-4C0A-4590-9465-09CCF863A768}" sibTransId="{A9E2141A-1824-4A4B-A8F1-93FC673A6F8A}"/>
    <dgm:cxn modelId="{8019C769-125A-4345-9E38-287A4279520B}" type="presOf" srcId="{A5F362AF-02F4-4802-9CCF-6A84203B4818}" destId="{1DFEA349-9686-4641-AE81-6FFEE0EB4B5E}" srcOrd="0" destOrd="0" presId="urn:microsoft.com/office/officeart/2005/8/layout/vList2"/>
    <dgm:cxn modelId="{393A2C57-B0A8-4352-8892-6267F43D711C}" srcId="{96974411-F5AB-4E87-A5FB-00DCFCDE2318}" destId="{A5F362AF-02F4-4802-9CCF-6A84203B4818}" srcOrd="2" destOrd="0" parTransId="{5308F8EA-0475-4D0F-A804-5CF123FE83D5}" sibTransId="{F82A283D-E9B2-4CA1-8FCB-17FB9217D27A}"/>
    <dgm:cxn modelId="{D829C5A9-8707-4A5C-BE54-E28CBAF2350A}" type="presOf" srcId="{96974411-F5AB-4E87-A5FB-00DCFCDE2318}" destId="{28893191-F9F6-4996-A625-357443FDB02F}" srcOrd="0" destOrd="0" presId="urn:microsoft.com/office/officeart/2005/8/layout/vList2"/>
    <dgm:cxn modelId="{DDED36B0-D4D1-43E5-B8CB-DAEF020056C6}" srcId="{96974411-F5AB-4E87-A5FB-00DCFCDE2318}" destId="{2893029A-60AC-4471-A6FD-22AF3A362942}" srcOrd="4" destOrd="0" parTransId="{909174EF-4CA4-46BF-9E00-5E561214FC2A}" sibTransId="{47B894DB-2A33-4420-BFBB-ED4B5EF579AA}"/>
    <dgm:cxn modelId="{1557C9BF-601C-434B-BD03-30F4E6A19D6E}" srcId="{96974411-F5AB-4E87-A5FB-00DCFCDE2318}" destId="{1279FD75-3566-4AA3-9AE8-EC2EE53E6D23}" srcOrd="0" destOrd="0" parTransId="{AB12BD1F-9606-44B6-8AFC-D065D154255E}" sibTransId="{55486896-CE95-46F8-9DBE-3870423DBB13}"/>
    <dgm:cxn modelId="{EED607E4-2EE7-475C-BF6E-D28CAF5F4E75}" type="presOf" srcId="{B88358CF-73DC-41CE-92FF-22E151860A21}" destId="{18B6A8E8-941E-47C5-962F-712D6F1E9424}" srcOrd="0" destOrd="0" presId="urn:microsoft.com/office/officeart/2005/8/layout/vList2"/>
    <dgm:cxn modelId="{CCD39EB6-43A9-4E82-BB72-044F2A341DB0}" type="presParOf" srcId="{28893191-F9F6-4996-A625-357443FDB02F}" destId="{E6D67828-145F-4F1A-9EEE-44032B360A27}" srcOrd="0" destOrd="0" presId="urn:microsoft.com/office/officeart/2005/8/layout/vList2"/>
    <dgm:cxn modelId="{FEBD7E7E-FA95-4F8B-B5B1-687D400C74EA}" type="presParOf" srcId="{28893191-F9F6-4996-A625-357443FDB02F}" destId="{00DEE2AE-1273-4096-AB7D-5EAEE4523C4F}" srcOrd="1" destOrd="0" presId="urn:microsoft.com/office/officeart/2005/8/layout/vList2"/>
    <dgm:cxn modelId="{91DEDEE0-CA96-416F-B5E3-1D5C767C3AB4}" type="presParOf" srcId="{28893191-F9F6-4996-A625-357443FDB02F}" destId="{DED9890B-1A74-4D37-9855-BD7C63889438}" srcOrd="2" destOrd="0" presId="urn:microsoft.com/office/officeart/2005/8/layout/vList2"/>
    <dgm:cxn modelId="{66C727ED-7CE9-40F9-A7FC-AC89129A40F4}" type="presParOf" srcId="{28893191-F9F6-4996-A625-357443FDB02F}" destId="{692A910F-F34C-4E4C-AA61-C44DB8E3E38A}" srcOrd="3" destOrd="0" presId="urn:microsoft.com/office/officeart/2005/8/layout/vList2"/>
    <dgm:cxn modelId="{CB5001AC-B151-4547-96ED-FAAD9B6F32A7}" type="presParOf" srcId="{28893191-F9F6-4996-A625-357443FDB02F}" destId="{1DFEA349-9686-4641-AE81-6FFEE0EB4B5E}" srcOrd="4" destOrd="0" presId="urn:microsoft.com/office/officeart/2005/8/layout/vList2"/>
    <dgm:cxn modelId="{E21E7025-C9B4-4DB0-A937-B4542643D67D}" type="presParOf" srcId="{28893191-F9F6-4996-A625-357443FDB02F}" destId="{8BEE7385-4AAD-4C1F-8EC8-A7349719DD39}" srcOrd="5" destOrd="0" presId="urn:microsoft.com/office/officeart/2005/8/layout/vList2"/>
    <dgm:cxn modelId="{486DB1B6-696C-4D12-9253-039419E9DC13}" type="presParOf" srcId="{28893191-F9F6-4996-A625-357443FDB02F}" destId="{18B6A8E8-941E-47C5-962F-712D6F1E9424}" srcOrd="6" destOrd="0" presId="urn:microsoft.com/office/officeart/2005/8/layout/vList2"/>
    <dgm:cxn modelId="{E5875913-37C2-49AB-9725-A9E536DDE6F5}" type="presParOf" srcId="{28893191-F9F6-4996-A625-357443FDB02F}" destId="{2D02E474-64EF-426D-A74D-AD7E78C5860F}" srcOrd="7" destOrd="0" presId="urn:microsoft.com/office/officeart/2005/8/layout/vList2"/>
    <dgm:cxn modelId="{ABB4122B-48D8-46CD-938E-295D012E8BF2}" type="presParOf" srcId="{28893191-F9F6-4996-A625-357443FDB02F}" destId="{71ADB9DF-8BCD-4C51-A31A-B052946F1624}"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B0DC81-5FB8-49DC-8704-36832857A0B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A1DCA92-54AD-453B-BF3D-77640E85407E}">
      <dgm:prSet/>
      <dgm:spPr/>
      <dgm:t>
        <a:bodyPr/>
        <a:lstStyle/>
        <a:p>
          <a:r>
            <a:rPr lang="en-US" b="0" i="0" baseline="0" dirty="0"/>
            <a:t>1. Norovirus</a:t>
          </a:r>
          <a:endParaRPr lang="en-US" dirty="0"/>
        </a:p>
      </dgm:t>
    </dgm:pt>
    <dgm:pt modelId="{24302A40-D168-4E0E-8698-D2697F01E56A}" type="parTrans" cxnId="{AF09BAF1-8408-42DD-B964-A1CFAEE88BA0}">
      <dgm:prSet/>
      <dgm:spPr/>
      <dgm:t>
        <a:bodyPr/>
        <a:lstStyle/>
        <a:p>
          <a:endParaRPr lang="en-US"/>
        </a:p>
      </dgm:t>
    </dgm:pt>
    <dgm:pt modelId="{6D229050-F7C7-4B25-840F-D839D62FF4AF}" type="sibTrans" cxnId="{AF09BAF1-8408-42DD-B964-A1CFAEE88BA0}">
      <dgm:prSet/>
      <dgm:spPr/>
      <dgm:t>
        <a:bodyPr/>
        <a:lstStyle/>
        <a:p>
          <a:endParaRPr lang="en-US"/>
        </a:p>
      </dgm:t>
    </dgm:pt>
    <dgm:pt modelId="{95EABDD4-11F4-48B8-83BC-9AD57EFD121E}">
      <dgm:prSet/>
      <dgm:spPr/>
      <dgm:t>
        <a:bodyPr/>
        <a:lstStyle/>
        <a:p>
          <a:r>
            <a:rPr lang="en-US" b="0" i="0" baseline="0"/>
            <a:t>2. Hepatitis A virus</a:t>
          </a:r>
          <a:endParaRPr lang="en-US"/>
        </a:p>
      </dgm:t>
    </dgm:pt>
    <dgm:pt modelId="{028EC6AE-E9CA-4A7B-BD7F-1F7FD9982859}" type="parTrans" cxnId="{1FDD9101-9B20-4047-9B06-7F97E81DE60D}">
      <dgm:prSet/>
      <dgm:spPr/>
      <dgm:t>
        <a:bodyPr/>
        <a:lstStyle/>
        <a:p>
          <a:endParaRPr lang="en-US"/>
        </a:p>
      </dgm:t>
    </dgm:pt>
    <dgm:pt modelId="{9F7B551D-BB1D-4C9C-8E39-6E15D194E8F0}" type="sibTrans" cxnId="{1FDD9101-9B20-4047-9B06-7F97E81DE60D}">
      <dgm:prSet/>
      <dgm:spPr/>
      <dgm:t>
        <a:bodyPr/>
        <a:lstStyle/>
        <a:p>
          <a:endParaRPr lang="en-US"/>
        </a:p>
      </dgm:t>
    </dgm:pt>
    <dgm:pt modelId="{CE71CE97-4520-4F25-A982-E6214CD68564}">
      <dgm:prSet/>
      <dgm:spPr/>
      <dgm:t>
        <a:bodyPr/>
        <a:lstStyle/>
        <a:p>
          <a:r>
            <a:rPr lang="en-US" b="0" i="0" baseline="0"/>
            <a:t>3. Shigella spp.</a:t>
          </a:r>
          <a:endParaRPr lang="en-US"/>
        </a:p>
      </dgm:t>
    </dgm:pt>
    <dgm:pt modelId="{358B1A4A-58B7-4FFA-9EAF-CC207C77F3DA}" type="parTrans" cxnId="{D4323F39-727F-4E04-9B88-7A3B8CC6C483}">
      <dgm:prSet/>
      <dgm:spPr/>
      <dgm:t>
        <a:bodyPr/>
        <a:lstStyle/>
        <a:p>
          <a:endParaRPr lang="en-US"/>
        </a:p>
      </dgm:t>
    </dgm:pt>
    <dgm:pt modelId="{44874A70-E899-4B70-82CD-B3B697B0D8DD}" type="sibTrans" cxnId="{D4323F39-727F-4E04-9B88-7A3B8CC6C483}">
      <dgm:prSet/>
      <dgm:spPr/>
      <dgm:t>
        <a:bodyPr/>
        <a:lstStyle/>
        <a:p>
          <a:endParaRPr lang="en-US"/>
        </a:p>
      </dgm:t>
    </dgm:pt>
    <dgm:pt modelId="{3F7C0800-0AD7-481E-B077-8F24593513F1}">
      <dgm:prSet/>
      <dgm:spPr/>
      <dgm:t>
        <a:bodyPr/>
        <a:lstStyle/>
        <a:p>
          <a:r>
            <a:rPr lang="it-IT" b="0" i="0" baseline="0"/>
            <a:t>4. Shiga Toxin-Producing Escherichia Coli</a:t>
          </a:r>
          <a:endParaRPr lang="en-US"/>
        </a:p>
      </dgm:t>
    </dgm:pt>
    <dgm:pt modelId="{2A6B5DDF-CA78-4D44-9B74-D8F32C452998}" type="parTrans" cxnId="{84A5A321-3EBC-447A-A185-9915BC389B1C}">
      <dgm:prSet/>
      <dgm:spPr/>
      <dgm:t>
        <a:bodyPr/>
        <a:lstStyle/>
        <a:p>
          <a:endParaRPr lang="en-US"/>
        </a:p>
      </dgm:t>
    </dgm:pt>
    <dgm:pt modelId="{E2C9CCE2-2B2C-486A-A811-2171ACDA1B11}" type="sibTrans" cxnId="{84A5A321-3EBC-447A-A185-9915BC389B1C}">
      <dgm:prSet/>
      <dgm:spPr/>
      <dgm:t>
        <a:bodyPr/>
        <a:lstStyle/>
        <a:p>
          <a:endParaRPr lang="en-US"/>
        </a:p>
      </dgm:t>
    </dgm:pt>
    <dgm:pt modelId="{9660A7C5-7048-4DB8-B5B2-9F95E635C19B}">
      <dgm:prSet/>
      <dgm:spPr/>
      <dgm:t>
        <a:bodyPr/>
        <a:lstStyle/>
        <a:p>
          <a:r>
            <a:rPr lang="en-US" b="0" i="0" baseline="0"/>
            <a:t>5. Salmonella Typhi</a:t>
          </a:r>
          <a:endParaRPr lang="en-US"/>
        </a:p>
      </dgm:t>
    </dgm:pt>
    <dgm:pt modelId="{24E2909D-65B2-4230-9366-A81BDD88B453}" type="parTrans" cxnId="{4895F0C1-E536-4A02-88F1-487CD800776A}">
      <dgm:prSet/>
      <dgm:spPr/>
      <dgm:t>
        <a:bodyPr/>
        <a:lstStyle/>
        <a:p>
          <a:endParaRPr lang="en-US"/>
        </a:p>
      </dgm:t>
    </dgm:pt>
    <dgm:pt modelId="{0E1318A2-54C7-4C04-9E11-4CEA92360D30}" type="sibTrans" cxnId="{4895F0C1-E536-4A02-88F1-487CD800776A}">
      <dgm:prSet/>
      <dgm:spPr/>
      <dgm:t>
        <a:bodyPr/>
        <a:lstStyle/>
        <a:p>
          <a:endParaRPr lang="en-US"/>
        </a:p>
      </dgm:t>
    </dgm:pt>
    <dgm:pt modelId="{3EF12117-8A54-4535-A3FD-8C7A700D8DEF}">
      <dgm:prSet/>
      <dgm:spPr/>
      <dgm:t>
        <a:bodyPr/>
        <a:lstStyle/>
        <a:p>
          <a:r>
            <a:rPr lang="en-US" b="0" i="0" baseline="0"/>
            <a:t>6. Non-typhoidal Salmonella</a:t>
          </a:r>
          <a:endParaRPr lang="en-US"/>
        </a:p>
      </dgm:t>
    </dgm:pt>
    <dgm:pt modelId="{6228D263-CB7F-4157-957B-794147D26B7D}" type="parTrans" cxnId="{A98A38E5-4D62-4EDD-8AC7-263A747AE88C}">
      <dgm:prSet/>
      <dgm:spPr/>
      <dgm:t>
        <a:bodyPr/>
        <a:lstStyle/>
        <a:p>
          <a:endParaRPr lang="en-US"/>
        </a:p>
      </dgm:t>
    </dgm:pt>
    <dgm:pt modelId="{C232391A-8E2F-4AB1-9EAE-AF7C72FB5981}" type="sibTrans" cxnId="{A98A38E5-4D62-4EDD-8AC7-263A747AE88C}">
      <dgm:prSet/>
      <dgm:spPr/>
      <dgm:t>
        <a:bodyPr/>
        <a:lstStyle/>
        <a:p>
          <a:endParaRPr lang="en-US"/>
        </a:p>
      </dgm:t>
    </dgm:pt>
    <dgm:pt modelId="{7B69CE90-39F9-49DD-96BF-AEF8B16B07F8}" type="pres">
      <dgm:prSet presAssocID="{16B0DC81-5FB8-49DC-8704-36832857A0B6}" presName="diagram" presStyleCnt="0">
        <dgm:presLayoutVars>
          <dgm:dir/>
          <dgm:resizeHandles val="exact"/>
        </dgm:presLayoutVars>
      </dgm:prSet>
      <dgm:spPr/>
    </dgm:pt>
    <dgm:pt modelId="{DFCFB262-2A23-4B6C-ADA2-51FB37BF3519}" type="pres">
      <dgm:prSet presAssocID="{EA1DCA92-54AD-453B-BF3D-77640E85407E}" presName="node" presStyleLbl="node1" presStyleIdx="0" presStyleCnt="6">
        <dgm:presLayoutVars>
          <dgm:bulletEnabled val="1"/>
        </dgm:presLayoutVars>
      </dgm:prSet>
      <dgm:spPr/>
    </dgm:pt>
    <dgm:pt modelId="{91D67AC5-D585-4860-889B-03B887E5F66A}" type="pres">
      <dgm:prSet presAssocID="{6D229050-F7C7-4B25-840F-D839D62FF4AF}" presName="sibTrans" presStyleCnt="0"/>
      <dgm:spPr/>
    </dgm:pt>
    <dgm:pt modelId="{A64097FB-4F6E-454E-B438-A81BCE59E347}" type="pres">
      <dgm:prSet presAssocID="{95EABDD4-11F4-48B8-83BC-9AD57EFD121E}" presName="node" presStyleLbl="node1" presStyleIdx="1" presStyleCnt="6">
        <dgm:presLayoutVars>
          <dgm:bulletEnabled val="1"/>
        </dgm:presLayoutVars>
      </dgm:prSet>
      <dgm:spPr/>
    </dgm:pt>
    <dgm:pt modelId="{A3B18749-CED0-40C4-AB4A-0A647C259C28}" type="pres">
      <dgm:prSet presAssocID="{9F7B551D-BB1D-4C9C-8E39-6E15D194E8F0}" presName="sibTrans" presStyleCnt="0"/>
      <dgm:spPr/>
    </dgm:pt>
    <dgm:pt modelId="{79B07DDE-98E6-4DC4-9285-EB5F7C1F02EC}" type="pres">
      <dgm:prSet presAssocID="{CE71CE97-4520-4F25-A982-E6214CD68564}" presName="node" presStyleLbl="node1" presStyleIdx="2" presStyleCnt="6">
        <dgm:presLayoutVars>
          <dgm:bulletEnabled val="1"/>
        </dgm:presLayoutVars>
      </dgm:prSet>
      <dgm:spPr/>
    </dgm:pt>
    <dgm:pt modelId="{4ED61D7A-9A6A-4437-AFAD-22B5E1587B6B}" type="pres">
      <dgm:prSet presAssocID="{44874A70-E899-4B70-82CD-B3B697B0D8DD}" presName="sibTrans" presStyleCnt="0"/>
      <dgm:spPr/>
    </dgm:pt>
    <dgm:pt modelId="{9C069B4C-189A-463A-9F04-FF931DFC0D68}" type="pres">
      <dgm:prSet presAssocID="{3F7C0800-0AD7-481E-B077-8F24593513F1}" presName="node" presStyleLbl="node1" presStyleIdx="3" presStyleCnt="6">
        <dgm:presLayoutVars>
          <dgm:bulletEnabled val="1"/>
        </dgm:presLayoutVars>
      </dgm:prSet>
      <dgm:spPr/>
    </dgm:pt>
    <dgm:pt modelId="{20543915-7E39-4229-B8DB-2AAC3BD8A7EE}" type="pres">
      <dgm:prSet presAssocID="{E2C9CCE2-2B2C-486A-A811-2171ACDA1B11}" presName="sibTrans" presStyleCnt="0"/>
      <dgm:spPr/>
    </dgm:pt>
    <dgm:pt modelId="{4D86CB20-8EDD-4A36-A535-211B578506BB}" type="pres">
      <dgm:prSet presAssocID="{9660A7C5-7048-4DB8-B5B2-9F95E635C19B}" presName="node" presStyleLbl="node1" presStyleIdx="4" presStyleCnt="6">
        <dgm:presLayoutVars>
          <dgm:bulletEnabled val="1"/>
        </dgm:presLayoutVars>
      </dgm:prSet>
      <dgm:spPr/>
    </dgm:pt>
    <dgm:pt modelId="{1E95BC73-A13A-41F1-A1E0-C44040C5962F}" type="pres">
      <dgm:prSet presAssocID="{0E1318A2-54C7-4C04-9E11-4CEA92360D30}" presName="sibTrans" presStyleCnt="0"/>
      <dgm:spPr/>
    </dgm:pt>
    <dgm:pt modelId="{36726718-7A49-4CB2-85DE-DBF9CEE0DEEE}" type="pres">
      <dgm:prSet presAssocID="{3EF12117-8A54-4535-A3FD-8C7A700D8DEF}" presName="node" presStyleLbl="node1" presStyleIdx="5" presStyleCnt="6">
        <dgm:presLayoutVars>
          <dgm:bulletEnabled val="1"/>
        </dgm:presLayoutVars>
      </dgm:prSet>
      <dgm:spPr/>
    </dgm:pt>
  </dgm:ptLst>
  <dgm:cxnLst>
    <dgm:cxn modelId="{CBA20E01-DDD1-4DBB-8CFE-753F8C00CE1E}" type="presOf" srcId="{EA1DCA92-54AD-453B-BF3D-77640E85407E}" destId="{DFCFB262-2A23-4B6C-ADA2-51FB37BF3519}" srcOrd="0" destOrd="0" presId="urn:microsoft.com/office/officeart/2005/8/layout/default"/>
    <dgm:cxn modelId="{1FDD9101-9B20-4047-9B06-7F97E81DE60D}" srcId="{16B0DC81-5FB8-49DC-8704-36832857A0B6}" destId="{95EABDD4-11F4-48B8-83BC-9AD57EFD121E}" srcOrd="1" destOrd="0" parTransId="{028EC6AE-E9CA-4A7B-BD7F-1F7FD9982859}" sibTransId="{9F7B551D-BB1D-4C9C-8E39-6E15D194E8F0}"/>
    <dgm:cxn modelId="{84A5A321-3EBC-447A-A185-9915BC389B1C}" srcId="{16B0DC81-5FB8-49DC-8704-36832857A0B6}" destId="{3F7C0800-0AD7-481E-B077-8F24593513F1}" srcOrd="3" destOrd="0" parTransId="{2A6B5DDF-CA78-4D44-9B74-D8F32C452998}" sibTransId="{E2C9CCE2-2B2C-486A-A811-2171ACDA1B11}"/>
    <dgm:cxn modelId="{D4323F39-727F-4E04-9B88-7A3B8CC6C483}" srcId="{16B0DC81-5FB8-49DC-8704-36832857A0B6}" destId="{CE71CE97-4520-4F25-A982-E6214CD68564}" srcOrd="2" destOrd="0" parTransId="{358B1A4A-58B7-4FFA-9EAF-CC207C77F3DA}" sibTransId="{44874A70-E899-4B70-82CD-B3B697B0D8DD}"/>
    <dgm:cxn modelId="{B9F7AF60-D209-4C42-B19D-06AA0CD633D7}" type="presOf" srcId="{3F7C0800-0AD7-481E-B077-8F24593513F1}" destId="{9C069B4C-189A-463A-9F04-FF931DFC0D68}" srcOrd="0" destOrd="0" presId="urn:microsoft.com/office/officeart/2005/8/layout/default"/>
    <dgm:cxn modelId="{130DCD63-3114-413E-87E5-857835F1847C}" type="presOf" srcId="{95EABDD4-11F4-48B8-83BC-9AD57EFD121E}" destId="{A64097FB-4F6E-454E-B438-A81BCE59E347}" srcOrd="0" destOrd="0" presId="urn:microsoft.com/office/officeart/2005/8/layout/default"/>
    <dgm:cxn modelId="{86C0857E-11C3-4A7E-ABB4-03068DFEEF3C}" type="presOf" srcId="{3EF12117-8A54-4535-A3FD-8C7A700D8DEF}" destId="{36726718-7A49-4CB2-85DE-DBF9CEE0DEEE}" srcOrd="0" destOrd="0" presId="urn:microsoft.com/office/officeart/2005/8/layout/default"/>
    <dgm:cxn modelId="{3C23DBA2-0111-411D-949D-4ED8155FFDFE}" type="presOf" srcId="{16B0DC81-5FB8-49DC-8704-36832857A0B6}" destId="{7B69CE90-39F9-49DD-96BF-AEF8B16B07F8}" srcOrd="0" destOrd="0" presId="urn:microsoft.com/office/officeart/2005/8/layout/default"/>
    <dgm:cxn modelId="{4895F0C1-E536-4A02-88F1-487CD800776A}" srcId="{16B0DC81-5FB8-49DC-8704-36832857A0B6}" destId="{9660A7C5-7048-4DB8-B5B2-9F95E635C19B}" srcOrd="4" destOrd="0" parTransId="{24E2909D-65B2-4230-9366-A81BDD88B453}" sibTransId="{0E1318A2-54C7-4C04-9E11-4CEA92360D30}"/>
    <dgm:cxn modelId="{421074C2-6987-4562-B0C9-877922D1650F}" type="presOf" srcId="{9660A7C5-7048-4DB8-B5B2-9F95E635C19B}" destId="{4D86CB20-8EDD-4A36-A535-211B578506BB}" srcOrd="0" destOrd="0" presId="urn:microsoft.com/office/officeart/2005/8/layout/default"/>
    <dgm:cxn modelId="{C3F745E3-6B74-443B-957D-0E61EAA863D2}" type="presOf" srcId="{CE71CE97-4520-4F25-A982-E6214CD68564}" destId="{79B07DDE-98E6-4DC4-9285-EB5F7C1F02EC}" srcOrd="0" destOrd="0" presId="urn:microsoft.com/office/officeart/2005/8/layout/default"/>
    <dgm:cxn modelId="{A98A38E5-4D62-4EDD-8AC7-263A747AE88C}" srcId="{16B0DC81-5FB8-49DC-8704-36832857A0B6}" destId="{3EF12117-8A54-4535-A3FD-8C7A700D8DEF}" srcOrd="5" destOrd="0" parTransId="{6228D263-CB7F-4157-957B-794147D26B7D}" sibTransId="{C232391A-8E2F-4AB1-9EAE-AF7C72FB5981}"/>
    <dgm:cxn modelId="{AF09BAF1-8408-42DD-B964-A1CFAEE88BA0}" srcId="{16B0DC81-5FB8-49DC-8704-36832857A0B6}" destId="{EA1DCA92-54AD-453B-BF3D-77640E85407E}" srcOrd="0" destOrd="0" parTransId="{24302A40-D168-4E0E-8698-D2697F01E56A}" sibTransId="{6D229050-F7C7-4B25-840F-D839D62FF4AF}"/>
    <dgm:cxn modelId="{F3DB768F-B145-4562-8051-5BE018F92B5D}" type="presParOf" srcId="{7B69CE90-39F9-49DD-96BF-AEF8B16B07F8}" destId="{DFCFB262-2A23-4B6C-ADA2-51FB37BF3519}" srcOrd="0" destOrd="0" presId="urn:microsoft.com/office/officeart/2005/8/layout/default"/>
    <dgm:cxn modelId="{23826579-AB6D-4A8E-AE05-F06404B9991B}" type="presParOf" srcId="{7B69CE90-39F9-49DD-96BF-AEF8B16B07F8}" destId="{91D67AC5-D585-4860-889B-03B887E5F66A}" srcOrd="1" destOrd="0" presId="urn:microsoft.com/office/officeart/2005/8/layout/default"/>
    <dgm:cxn modelId="{942FE1C6-8A65-4EB6-B80C-BD436D4023CE}" type="presParOf" srcId="{7B69CE90-39F9-49DD-96BF-AEF8B16B07F8}" destId="{A64097FB-4F6E-454E-B438-A81BCE59E347}" srcOrd="2" destOrd="0" presId="urn:microsoft.com/office/officeart/2005/8/layout/default"/>
    <dgm:cxn modelId="{1C186DDF-BB7C-4486-8CB2-4474158B571A}" type="presParOf" srcId="{7B69CE90-39F9-49DD-96BF-AEF8B16B07F8}" destId="{A3B18749-CED0-40C4-AB4A-0A647C259C28}" srcOrd="3" destOrd="0" presId="urn:microsoft.com/office/officeart/2005/8/layout/default"/>
    <dgm:cxn modelId="{3333EC97-92BC-4735-B8A4-86BF9E197903}" type="presParOf" srcId="{7B69CE90-39F9-49DD-96BF-AEF8B16B07F8}" destId="{79B07DDE-98E6-4DC4-9285-EB5F7C1F02EC}" srcOrd="4" destOrd="0" presId="urn:microsoft.com/office/officeart/2005/8/layout/default"/>
    <dgm:cxn modelId="{1C1EEF4A-B689-4C04-9D05-3202AFD3C467}" type="presParOf" srcId="{7B69CE90-39F9-49DD-96BF-AEF8B16B07F8}" destId="{4ED61D7A-9A6A-4437-AFAD-22B5E1587B6B}" srcOrd="5" destOrd="0" presId="urn:microsoft.com/office/officeart/2005/8/layout/default"/>
    <dgm:cxn modelId="{5F4B5A6F-A323-4B23-A23A-9ABB1CB10ACD}" type="presParOf" srcId="{7B69CE90-39F9-49DD-96BF-AEF8B16B07F8}" destId="{9C069B4C-189A-463A-9F04-FF931DFC0D68}" srcOrd="6" destOrd="0" presId="urn:microsoft.com/office/officeart/2005/8/layout/default"/>
    <dgm:cxn modelId="{BD669E03-6F25-483D-8190-F9D9F9CFBBFC}" type="presParOf" srcId="{7B69CE90-39F9-49DD-96BF-AEF8B16B07F8}" destId="{20543915-7E39-4229-B8DB-2AAC3BD8A7EE}" srcOrd="7" destOrd="0" presId="urn:microsoft.com/office/officeart/2005/8/layout/default"/>
    <dgm:cxn modelId="{46A24BB0-A47D-4C4B-BC9F-D85A593CB206}" type="presParOf" srcId="{7B69CE90-39F9-49DD-96BF-AEF8B16B07F8}" destId="{4D86CB20-8EDD-4A36-A535-211B578506BB}" srcOrd="8" destOrd="0" presId="urn:microsoft.com/office/officeart/2005/8/layout/default"/>
    <dgm:cxn modelId="{71B150BE-A203-4016-8628-F4AF9AFAA79A}" type="presParOf" srcId="{7B69CE90-39F9-49DD-96BF-AEF8B16B07F8}" destId="{1E95BC73-A13A-41F1-A1E0-C44040C5962F}" srcOrd="9" destOrd="0" presId="urn:microsoft.com/office/officeart/2005/8/layout/default"/>
    <dgm:cxn modelId="{D9E1CAEA-7BE0-49CC-95CB-48249A5302E0}" type="presParOf" srcId="{7B69CE90-39F9-49DD-96BF-AEF8B16B07F8}" destId="{36726718-7A49-4CB2-85DE-DBF9CEE0DE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71ED-22AE-4741-AED8-94A5B9CCC4C7}">
      <dsp:nvSpPr>
        <dsp:cNvPr id="0" name=""/>
        <dsp:cNvSpPr/>
      </dsp:nvSpPr>
      <dsp:spPr>
        <a:xfrm>
          <a:off x="0" y="12062"/>
          <a:ext cx="6683374" cy="1450800"/>
        </a:xfrm>
        <a:prstGeom prst="roundRect">
          <a:avLst/>
        </a:prstGeom>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Idaho Commission on Aging</a:t>
          </a:r>
          <a:r>
            <a:rPr lang="en-US" sz="4000" kern="1200" dirty="0"/>
            <a:t>	</a:t>
          </a:r>
        </a:p>
      </dsp:txBody>
      <dsp:txXfrm>
        <a:off x="70822" y="82884"/>
        <a:ext cx="6541730" cy="1309156"/>
      </dsp:txXfrm>
    </dsp:sp>
    <dsp:sp modelId="{460EC9CF-1957-4562-AEF0-8BAB19DC835D}">
      <dsp:nvSpPr>
        <dsp:cNvPr id="0" name=""/>
        <dsp:cNvSpPr/>
      </dsp:nvSpPr>
      <dsp:spPr>
        <a:xfrm>
          <a:off x="0" y="1578062"/>
          <a:ext cx="6683374" cy="1450800"/>
        </a:xfrm>
        <a:prstGeom prst="roundRect">
          <a:avLst/>
        </a:prstGeom>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Area Agency on Aging</a:t>
          </a:r>
        </a:p>
      </dsp:txBody>
      <dsp:txXfrm>
        <a:off x="70822" y="1648884"/>
        <a:ext cx="6541730" cy="1309156"/>
      </dsp:txXfrm>
    </dsp:sp>
    <dsp:sp modelId="{1FE1C511-1B06-42E1-8F4B-4B4E6AC3714B}">
      <dsp:nvSpPr>
        <dsp:cNvPr id="0" name=""/>
        <dsp:cNvSpPr/>
      </dsp:nvSpPr>
      <dsp:spPr>
        <a:xfrm>
          <a:off x="0" y="3069417"/>
          <a:ext cx="6683374" cy="1450800"/>
        </a:xfrm>
        <a:prstGeom prst="roundRect">
          <a:avLst/>
        </a:prstGeom>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Meal Provider</a:t>
          </a:r>
        </a:p>
      </dsp:txBody>
      <dsp:txXfrm>
        <a:off x="70822" y="3140239"/>
        <a:ext cx="6541730" cy="1309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C520-01DD-491C-889C-54A56BC25248}">
      <dsp:nvSpPr>
        <dsp:cNvPr id="0" name=""/>
        <dsp:cNvSpPr/>
      </dsp:nvSpPr>
      <dsp:spPr>
        <a:xfrm>
          <a:off x="0" y="0"/>
          <a:ext cx="7980145" cy="85468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Lesson Objectives:</a:t>
          </a:r>
        </a:p>
      </dsp:txBody>
      <dsp:txXfrm>
        <a:off x="25033" y="25033"/>
        <a:ext cx="6957871" cy="804622"/>
      </dsp:txXfrm>
    </dsp:sp>
    <dsp:sp modelId="{CEA49163-23B8-4149-9DE3-CD282D292AD6}">
      <dsp:nvSpPr>
        <dsp:cNvPr id="0" name=""/>
        <dsp:cNvSpPr/>
      </dsp:nvSpPr>
      <dsp:spPr>
        <a:xfrm>
          <a:off x="595919" y="973394"/>
          <a:ext cx="7980145" cy="854688"/>
        </a:xfrm>
        <a:prstGeom prst="roundRect">
          <a:avLst>
            <a:gd name="adj" fmla="val 10000"/>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1. Take and record temperatures during steps in the food flow process:</a:t>
          </a:r>
          <a:endParaRPr lang="en-US" sz="1800" kern="1200" dirty="0"/>
        </a:p>
        <a:p>
          <a:pPr marL="114300" lvl="1" indent="-114300" algn="l" defTabSz="622300">
            <a:lnSpc>
              <a:spcPct val="90000"/>
            </a:lnSpc>
            <a:spcBef>
              <a:spcPct val="0"/>
            </a:spcBef>
            <a:spcAft>
              <a:spcPct val="15000"/>
            </a:spcAft>
            <a:buChar char="•"/>
          </a:pPr>
          <a:r>
            <a:rPr lang="en-US" sz="1400" b="0" i="0" kern="1200" baseline="0" dirty="0"/>
            <a:t>receiving, storing, preparing/cooking, holding, transporting, serving, cooling, reheating, and cleaning/sanitizing.</a:t>
          </a:r>
          <a:endParaRPr lang="en-US" sz="1400" kern="1200" dirty="0"/>
        </a:p>
      </dsp:txBody>
      <dsp:txXfrm>
        <a:off x="620952" y="998427"/>
        <a:ext cx="6778611" cy="804622"/>
      </dsp:txXfrm>
    </dsp:sp>
    <dsp:sp modelId="{C96C95A5-0ECB-4FF0-B26C-053DA9FE4608}">
      <dsp:nvSpPr>
        <dsp:cNvPr id="0" name=""/>
        <dsp:cNvSpPr/>
      </dsp:nvSpPr>
      <dsp:spPr>
        <a:xfrm>
          <a:off x="1191839" y="1946789"/>
          <a:ext cx="7980145" cy="854688"/>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2. Document temperatures using appropriate forms.</a:t>
          </a:r>
          <a:endParaRPr lang="en-US" sz="1800" kern="1200"/>
        </a:p>
      </dsp:txBody>
      <dsp:txXfrm>
        <a:off x="1216872" y="1971822"/>
        <a:ext cx="6778611" cy="804622"/>
      </dsp:txXfrm>
    </dsp:sp>
    <dsp:sp modelId="{F172CC90-1B60-4C9E-B449-EDA33C00D422}">
      <dsp:nvSpPr>
        <dsp:cNvPr id="0" name=""/>
        <dsp:cNvSpPr/>
      </dsp:nvSpPr>
      <dsp:spPr>
        <a:xfrm>
          <a:off x="1787759" y="2920184"/>
          <a:ext cx="7980145" cy="854688"/>
        </a:xfrm>
        <a:prstGeom prst="roundRect">
          <a:avLst>
            <a:gd name="adj" fmla="val 10000"/>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3. Identify appropriate corrective actions to be taken if appropriate 	temperatures are not met.</a:t>
          </a:r>
          <a:endParaRPr lang="en-US" sz="1800" kern="1200"/>
        </a:p>
      </dsp:txBody>
      <dsp:txXfrm>
        <a:off x="1812792" y="2945217"/>
        <a:ext cx="6778611" cy="804622"/>
      </dsp:txXfrm>
    </dsp:sp>
    <dsp:sp modelId="{05E7D6A9-4A26-43B4-B9A9-93F47C383114}">
      <dsp:nvSpPr>
        <dsp:cNvPr id="0" name=""/>
        <dsp:cNvSpPr/>
      </dsp:nvSpPr>
      <dsp:spPr>
        <a:xfrm>
          <a:off x="2383679" y="3893579"/>
          <a:ext cx="7980145" cy="854688"/>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4. Clean, sanitize, and store thermometers properly.</a:t>
          </a:r>
          <a:endParaRPr lang="en-US" sz="1800" kern="1200"/>
        </a:p>
      </dsp:txBody>
      <dsp:txXfrm>
        <a:off x="2408712" y="3918612"/>
        <a:ext cx="6778611" cy="804622"/>
      </dsp:txXfrm>
    </dsp:sp>
    <dsp:sp modelId="{66FCFFED-2388-4C12-AA3A-FF5F7D32782E}">
      <dsp:nvSpPr>
        <dsp:cNvPr id="0" name=""/>
        <dsp:cNvSpPr/>
      </dsp:nvSpPr>
      <dsp:spPr>
        <a:xfrm>
          <a:off x="7424597" y="624397"/>
          <a:ext cx="555547" cy="555547"/>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549595" y="624397"/>
        <a:ext cx="305551" cy="418049"/>
      </dsp:txXfrm>
    </dsp:sp>
    <dsp:sp modelId="{EE159CA6-3E9B-4AD1-9B83-467FAEE389D3}">
      <dsp:nvSpPr>
        <dsp:cNvPr id="0" name=""/>
        <dsp:cNvSpPr/>
      </dsp:nvSpPr>
      <dsp:spPr>
        <a:xfrm>
          <a:off x="8020517" y="1597792"/>
          <a:ext cx="555547" cy="555547"/>
        </a:xfrm>
        <a:prstGeom prst="downArrow">
          <a:avLst>
            <a:gd name="adj1" fmla="val 55000"/>
            <a:gd name="adj2" fmla="val 45000"/>
          </a:avLst>
        </a:prstGeom>
        <a:solidFill>
          <a:schemeClr val="accent5">
            <a:tint val="40000"/>
            <a:alpha val="90000"/>
            <a:hueOff val="5186383"/>
            <a:satOff val="-492"/>
            <a:lumOff val="359"/>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145515" y="1597792"/>
        <a:ext cx="305551" cy="418049"/>
      </dsp:txXfrm>
    </dsp:sp>
    <dsp:sp modelId="{9195D2E3-65E4-4D6F-B874-3D14A1983392}">
      <dsp:nvSpPr>
        <dsp:cNvPr id="0" name=""/>
        <dsp:cNvSpPr/>
      </dsp:nvSpPr>
      <dsp:spPr>
        <a:xfrm>
          <a:off x="8616437" y="2556942"/>
          <a:ext cx="555547" cy="555547"/>
        </a:xfrm>
        <a:prstGeom prst="downArrow">
          <a:avLst>
            <a:gd name="adj1" fmla="val 55000"/>
            <a:gd name="adj2" fmla="val 45000"/>
          </a:avLst>
        </a:prstGeom>
        <a:solidFill>
          <a:schemeClr val="accent5">
            <a:tint val="40000"/>
            <a:alpha val="90000"/>
            <a:hueOff val="10372766"/>
            <a:satOff val="-984"/>
            <a:lumOff val="71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741435" y="2556942"/>
        <a:ext cx="305551" cy="418049"/>
      </dsp:txXfrm>
    </dsp:sp>
    <dsp:sp modelId="{9AEF2734-399E-465F-9C6A-C62AD203C1FF}">
      <dsp:nvSpPr>
        <dsp:cNvPr id="0" name=""/>
        <dsp:cNvSpPr/>
      </dsp:nvSpPr>
      <dsp:spPr>
        <a:xfrm>
          <a:off x="9212357" y="3539833"/>
          <a:ext cx="555547" cy="555547"/>
        </a:xfrm>
        <a:prstGeom prst="downArrow">
          <a:avLst>
            <a:gd name="adj1" fmla="val 55000"/>
            <a:gd name="adj2" fmla="val 45000"/>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37355" y="3539833"/>
        <a:ext cx="305551" cy="418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DB5E4-32E4-4BB4-97E7-EEA95EB83545}">
      <dsp:nvSpPr>
        <dsp:cNvPr id="0" name=""/>
        <dsp:cNvSpPr/>
      </dsp:nvSpPr>
      <dsp:spPr>
        <a:xfrm>
          <a:off x="661024" y="1040"/>
          <a:ext cx="9041151" cy="302698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n-US" sz="3900" kern="1200" dirty="0"/>
        </a:p>
        <a:p>
          <a:pPr marL="285750" lvl="1" indent="-285750" algn="l" defTabSz="1333500">
            <a:lnSpc>
              <a:spcPct val="90000"/>
            </a:lnSpc>
            <a:spcBef>
              <a:spcPct val="0"/>
            </a:spcBef>
            <a:spcAft>
              <a:spcPct val="15000"/>
            </a:spcAft>
            <a:buChar char="•"/>
          </a:pPr>
          <a:r>
            <a:rPr lang="en-US" sz="3000" b="0" i="0" kern="1200" baseline="0"/>
            <a:t>Refrigeration equipment—walk-in refrigerators, reach-in refrigerators,</a:t>
          </a:r>
          <a:endParaRPr lang="en-US" sz="3000" kern="1200"/>
        </a:p>
        <a:p>
          <a:pPr marL="285750" lvl="1" indent="-285750" algn="l" defTabSz="1333500">
            <a:lnSpc>
              <a:spcPct val="90000"/>
            </a:lnSpc>
            <a:spcBef>
              <a:spcPct val="0"/>
            </a:spcBef>
            <a:spcAft>
              <a:spcPct val="15000"/>
            </a:spcAft>
            <a:buChar char="•"/>
          </a:pPr>
          <a:r>
            <a:rPr lang="en-US" sz="3000" b="0" i="0" kern="1200" baseline="0"/>
            <a:t>milk coolers: at or below 41 °F</a:t>
          </a:r>
          <a:endParaRPr lang="en-US" sz="3000" kern="1200"/>
        </a:p>
        <a:p>
          <a:pPr marL="285750" lvl="1" indent="-285750" algn="l" defTabSz="1333500">
            <a:lnSpc>
              <a:spcPct val="90000"/>
            </a:lnSpc>
            <a:spcBef>
              <a:spcPct val="0"/>
            </a:spcBef>
            <a:spcAft>
              <a:spcPct val="15000"/>
            </a:spcAft>
            <a:buChar char="•"/>
          </a:pPr>
          <a:r>
            <a:rPr lang="en-US" sz="3000" b="0" i="0" kern="1200" baseline="0"/>
            <a:t>Freezers: at or below 0 °F</a:t>
          </a:r>
          <a:endParaRPr lang="en-US" sz="3000" kern="1200"/>
        </a:p>
        <a:p>
          <a:pPr marL="285750" lvl="1" indent="-285750" algn="l" defTabSz="1333500">
            <a:lnSpc>
              <a:spcPct val="90000"/>
            </a:lnSpc>
            <a:spcBef>
              <a:spcPct val="0"/>
            </a:spcBef>
            <a:spcAft>
              <a:spcPct val="15000"/>
            </a:spcAft>
            <a:buChar char="•"/>
          </a:pPr>
          <a:r>
            <a:rPr lang="en-US" sz="3000" kern="1200"/>
            <a:t>Storeroom for dry goods: 50 °F to 70 °F</a:t>
          </a:r>
        </a:p>
      </dsp:txBody>
      <dsp:txXfrm>
        <a:off x="661024" y="1040"/>
        <a:ext cx="9041151" cy="3026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0CB21-16F1-4D6F-B164-4101FA3000EB}">
      <dsp:nvSpPr>
        <dsp:cNvPr id="0" name=""/>
        <dsp:cNvSpPr/>
      </dsp:nvSpPr>
      <dsp:spPr>
        <a:xfrm>
          <a:off x="1552708" y="984"/>
          <a:ext cx="3456086" cy="2073652"/>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1. Storage</a:t>
          </a:r>
          <a:endParaRPr lang="en-US" sz="2600" kern="1200" dirty="0"/>
        </a:p>
        <a:p>
          <a:pPr marL="228600" lvl="1" indent="-228600" algn="l" defTabSz="889000">
            <a:lnSpc>
              <a:spcPct val="90000"/>
            </a:lnSpc>
            <a:spcBef>
              <a:spcPct val="0"/>
            </a:spcBef>
            <a:spcAft>
              <a:spcPct val="15000"/>
            </a:spcAft>
            <a:buChar char="•"/>
          </a:pPr>
          <a:r>
            <a:rPr lang="en-US" sz="2000" b="1" i="0" kern="1200" baseline="0" dirty="0"/>
            <a:t>a. </a:t>
          </a:r>
          <a:r>
            <a:rPr lang="en-US" sz="2000" b="0" i="0" kern="1200" baseline="0" dirty="0"/>
            <a:t>Refrigerators: 35 °F to 41 °F</a:t>
          </a:r>
          <a:endParaRPr lang="en-US" sz="2000" kern="1200" dirty="0"/>
        </a:p>
        <a:p>
          <a:pPr marL="228600" lvl="1" indent="-228600" algn="l" defTabSz="889000">
            <a:lnSpc>
              <a:spcPct val="90000"/>
            </a:lnSpc>
            <a:spcBef>
              <a:spcPct val="0"/>
            </a:spcBef>
            <a:spcAft>
              <a:spcPct val="15000"/>
            </a:spcAft>
            <a:buChar char="•"/>
          </a:pPr>
          <a:r>
            <a:rPr lang="en-US" sz="2000" b="1" i="0" kern="1200" baseline="0" dirty="0"/>
            <a:t>b. </a:t>
          </a:r>
          <a:r>
            <a:rPr lang="en-US" sz="2000" b="0" i="0" kern="1200" baseline="0" dirty="0"/>
            <a:t>Milk Coolers: 35 °F to 41 °F</a:t>
          </a:r>
          <a:endParaRPr lang="en-US" sz="2000" kern="1200" dirty="0"/>
        </a:p>
        <a:p>
          <a:pPr marL="228600" lvl="1" indent="-228600" algn="l" defTabSz="889000">
            <a:lnSpc>
              <a:spcPct val="90000"/>
            </a:lnSpc>
            <a:spcBef>
              <a:spcPct val="0"/>
            </a:spcBef>
            <a:spcAft>
              <a:spcPct val="15000"/>
            </a:spcAft>
            <a:buChar char="•"/>
          </a:pPr>
          <a:r>
            <a:rPr lang="en-US" sz="2000" b="1" i="0" kern="1200" baseline="0" dirty="0"/>
            <a:t>c. </a:t>
          </a:r>
          <a:r>
            <a:rPr lang="en-US" sz="2000" b="0" i="0" kern="1200" baseline="0" dirty="0"/>
            <a:t>Freezers: at or below 0 °F</a:t>
          </a:r>
          <a:endParaRPr lang="en-US" sz="2000" kern="1200" dirty="0"/>
        </a:p>
      </dsp:txBody>
      <dsp:txXfrm>
        <a:off x="1552708" y="984"/>
        <a:ext cx="3456086" cy="2073652"/>
      </dsp:txXfrm>
    </dsp:sp>
    <dsp:sp modelId="{4F813464-91B2-477B-8C0C-4921761E6266}">
      <dsp:nvSpPr>
        <dsp:cNvPr id="0" name=""/>
        <dsp:cNvSpPr/>
      </dsp:nvSpPr>
      <dsp:spPr>
        <a:xfrm>
          <a:off x="5389690" y="12742"/>
          <a:ext cx="3456086" cy="2073652"/>
        </a:xfrm>
        <a:prstGeom prst="rect">
          <a:avLst/>
        </a:prstGeom>
        <a:solidFill>
          <a:schemeClr val="accent2">
            <a:hueOff val="-1458064"/>
            <a:satOff val="-2807"/>
            <a:lumOff val="19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2. Cooking</a:t>
          </a:r>
          <a:r>
            <a:rPr lang="en-US" sz="2600" b="0" i="0" kern="1200" baseline="0" dirty="0"/>
            <a:t>—Ovens: temperature on dial setting</a:t>
          </a:r>
          <a:endParaRPr lang="en-US" sz="2600" kern="1200" dirty="0"/>
        </a:p>
      </dsp:txBody>
      <dsp:txXfrm>
        <a:off x="5389690" y="12742"/>
        <a:ext cx="3456086" cy="2073652"/>
      </dsp:txXfrm>
    </dsp:sp>
    <dsp:sp modelId="{027C0AE4-0488-4331-AC07-754675B9B74B}">
      <dsp:nvSpPr>
        <dsp:cNvPr id="0" name=""/>
        <dsp:cNvSpPr/>
      </dsp:nvSpPr>
      <dsp:spPr>
        <a:xfrm>
          <a:off x="1552708" y="2420245"/>
          <a:ext cx="3456086" cy="2073652"/>
        </a:xfrm>
        <a:prstGeom prst="rect">
          <a:avLst/>
        </a:prstGeom>
        <a:solidFill>
          <a:schemeClr val="accent2">
            <a:hueOff val="-2916128"/>
            <a:satOff val="-5613"/>
            <a:lumOff val="39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0"/>
            <a:t>3. Holding Equipment</a:t>
          </a:r>
          <a:endParaRPr lang="en-US" sz="2600" kern="1200"/>
        </a:p>
        <a:p>
          <a:pPr marL="228600" lvl="1" indent="-228600" algn="l" defTabSz="889000">
            <a:lnSpc>
              <a:spcPct val="90000"/>
            </a:lnSpc>
            <a:spcBef>
              <a:spcPct val="0"/>
            </a:spcBef>
            <a:spcAft>
              <a:spcPct val="15000"/>
            </a:spcAft>
            <a:buChar char="•"/>
          </a:pPr>
          <a:r>
            <a:rPr lang="en-US" sz="2000" b="1" i="0" kern="1200" baseline="0"/>
            <a:t>a. </a:t>
          </a:r>
          <a:r>
            <a:rPr lang="en-US" sz="2000" b="0" i="0" kern="1200" baseline="0"/>
            <a:t>Hot Holding Cabinets: at 135 °F or above</a:t>
          </a:r>
          <a:endParaRPr lang="en-US" sz="2000" kern="1200"/>
        </a:p>
        <a:p>
          <a:pPr marL="228600" lvl="1" indent="-228600" algn="l" defTabSz="889000">
            <a:lnSpc>
              <a:spcPct val="90000"/>
            </a:lnSpc>
            <a:spcBef>
              <a:spcPct val="0"/>
            </a:spcBef>
            <a:spcAft>
              <a:spcPct val="15000"/>
            </a:spcAft>
            <a:buChar char="•"/>
          </a:pPr>
          <a:r>
            <a:rPr lang="en-US" sz="2000" b="1" i="0" kern="1200" baseline="0"/>
            <a:t>b. </a:t>
          </a:r>
          <a:r>
            <a:rPr lang="en-US" sz="2000" b="0" i="0" kern="1200" baseline="0"/>
            <a:t>Cold Holding Cabinets: at or below 41 °F</a:t>
          </a:r>
          <a:endParaRPr lang="en-US" sz="2000" kern="1200"/>
        </a:p>
      </dsp:txBody>
      <dsp:txXfrm>
        <a:off x="1552708" y="2420245"/>
        <a:ext cx="3456086" cy="2073652"/>
      </dsp:txXfrm>
    </dsp:sp>
    <dsp:sp modelId="{1D1C794F-5628-4043-9E15-D013E1F534BD}">
      <dsp:nvSpPr>
        <dsp:cNvPr id="0" name=""/>
        <dsp:cNvSpPr/>
      </dsp:nvSpPr>
      <dsp:spPr>
        <a:xfrm>
          <a:off x="5601307" y="2400058"/>
          <a:ext cx="3456086" cy="1975920"/>
        </a:xfrm>
        <a:prstGeom prst="rect">
          <a:avLst/>
        </a:prstGeom>
        <a:solidFill>
          <a:schemeClr val="accent2">
            <a:hueOff val="-4374192"/>
            <a:satOff val="-8420"/>
            <a:lumOff val="58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4. Dish Machine: </a:t>
          </a:r>
          <a:r>
            <a:rPr lang="en-US" sz="2600" b="0" i="0" kern="1200" baseline="0" dirty="0"/>
            <a:t>180 °F final rinse temperature for high temperature dish washer machines</a:t>
          </a:r>
          <a:endParaRPr lang="en-US" sz="2600" kern="1200" dirty="0"/>
        </a:p>
      </dsp:txBody>
      <dsp:txXfrm>
        <a:off x="5601307" y="2400058"/>
        <a:ext cx="3456086" cy="1975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9200-425B-4E78-AC5C-413411CECF3A}">
      <dsp:nvSpPr>
        <dsp:cNvPr id="0" name=""/>
        <dsp:cNvSpPr/>
      </dsp:nvSpPr>
      <dsp:spPr>
        <a:xfrm>
          <a:off x="37178" y="365150"/>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39ACF-3EA5-48D4-AE1A-47FBD8ED5179}">
      <dsp:nvSpPr>
        <dsp:cNvPr id="0" name=""/>
        <dsp:cNvSpPr/>
      </dsp:nvSpPr>
      <dsp:spPr>
        <a:xfrm>
          <a:off x="224480" y="552452"/>
          <a:ext cx="517308" cy="517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A8BE69-BB1C-4452-B6EF-C52E4B32C40F}">
      <dsp:nvSpPr>
        <dsp:cNvPr id="0" name=""/>
        <dsp:cNvSpPr/>
      </dsp:nvSpPr>
      <dsp:spPr>
        <a:xfrm>
          <a:off x="1120214"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1. Wash probe of thermometer by hand with warm, soapy water. Do NOT</a:t>
          </a:r>
          <a:endParaRPr lang="en-US" sz="1500" kern="1200"/>
        </a:p>
      </dsp:txBody>
      <dsp:txXfrm>
        <a:off x="1120214" y="365150"/>
        <a:ext cx="2102364" cy="891912"/>
      </dsp:txXfrm>
    </dsp:sp>
    <dsp:sp modelId="{FCAD04ED-35A0-4A01-9708-38EF7379A6DC}">
      <dsp:nvSpPr>
        <dsp:cNvPr id="0" name=""/>
        <dsp:cNvSpPr/>
      </dsp:nvSpPr>
      <dsp:spPr>
        <a:xfrm>
          <a:off x="3588900" y="365150"/>
          <a:ext cx="891912" cy="8919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47C61-7F87-46E3-9C3A-88C4BE7664D5}">
      <dsp:nvSpPr>
        <dsp:cNvPr id="0" name=""/>
        <dsp:cNvSpPr/>
      </dsp:nvSpPr>
      <dsp:spPr>
        <a:xfrm>
          <a:off x="3776201" y="552452"/>
          <a:ext cx="517308" cy="517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8DE4C3-A9B9-4847-A442-4F3869F9CE40}">
      <dsp:nvSpPr>
        <dsp:cNvPr id="0" name=""/>
        <dsp:cNvSpPr/>
      </dsp:nvSpPr>
      <dsp:spPr>
        <a:xfrm>
          <a:off x="4671936"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immerse dial in water.</a:t>
          </a:r>
          <a:endParaRPr lang="en-US" sz="1500" kern="1200"/>
        </a:p>
      </dsp:txBody>
      <dsp:txXfrm>
        <a:off x="4671936" y="365150"/>
        <a:ext cx="2102364" cy="891912"/>
      </dsp:txXfrm>
    </dsp:sp>
    <dsp:sp modelId="{E5A16FE1-E522-46A3-A2A3-BB597D2CA083}">
      <dsp:nvSpPr>
        <dsp:cNvPr id="0" name=""/>
        <dsp:cNvSpPr/>
      </dsp:nvSpPr>
      <dsp:spPr>
        <a:xfrm>
          <a:off x="7140621" y="365150"/>
          <a:ext cx="891912" cy="8919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CFD42-AB66-4550-A865-299A3003580B}">
      <dsp:nvSpPr>
        <dsp:cNvPr id="0" name=""/>
        <dsp:cNvSpPr/>
      </dsp:nvSpPr>
      <dsp:spPr>
        <a:xfrm>
          <a:off x="7327922" y="552452"/>
          <a:ext cx="517308" cy="517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493E6-CE69-4E0F-9070-174C58AE1F9D}">
      <dsp:nvSpPr>
        <dsp:cNvPr id="0" name=""/>
        <dsp:cNvSpPr/>
      </dsp:nvSpPr>
      <dsp:spPr>
        <a:xfrm>
          <a:off x="8223657" y="365150"/>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2. Rinse the probe with clean, warm water.</a:t>
          </a:r>
          <a:endParaRPr lang="en-US" sz="1500" kern="1200"/>
        </a:p>
      </dsp:txBody>
      <dsp:txXfrm>
        <a:off x="8223657" y="365150"/>
        <a:ext cx="2102364" cy="891912"/>
      </dsp:txXfrm>
    </dsp:sp>
    <dsp:sp modelId="{1D0E85E3-3333-4302-BCA2-A55C844EC418}">
      <dsp:nvSpPr>
        <dsp:cNvPr id="0" name=""/>
        <dsp:cNvSpPr/>
      </dsp:nvSpPr>
      <dsp:spPr>
        <a:xfrm>
          <a:off x="37178" y="1772004"/>
          <a:ext cx="891912" cy="8919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7432D-A0E1-489A-9EE5-DE03CD1C74FC}">
      <dsp:nvSpPr>
        <dsp:cNvPr id="0" name=""/>
        <dsp:cNvSpPr/>
      </dsp:nvSpPr>
      <dsp:spPr>
        <a:xfrm>
          <a:off x="224480" y="1959305"/>
          <a:ext cx="517308" cy="517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EFA51-4733-4D77-9B03-1C96A452327C}">
      <dsp:nvSpPr>
        <dsp:cNvPr id="0" name=""/>
        <dsp:cNvSpPr/>
      </dsp:nvSpPr>
      <dsp:spPr>
        <a:xfrm>
          <a:off x="1120214"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3. Sanitize the probe with an approved food contact surface sanitizing solution or with alcohol swabs.</a:t>
          </a:r>
          <a:endParaRPr lang="en-US" sz="1500" kern="1200"/>
        </a:p>
      </dsp:txBody>
      <dsp:txXfrm>
        <a:off x="1120214" y="1772004"/>
        <a:ext cx="2102364" cy="891912"/>
      </dsp:txXfrm>
    </dsp:sp>
    <dsp:sp modelId="{0A27B116-1FEE-46CB-9A08-FFD974D76F8F}">
      <dsp:nvSpPr>
        <dsp:cNvPr id="0" name=""/>
        <dsp:cNvSpPr/>
      </dsp:nvSpPr>
      <dsp:spPr>
        <a:xfrm>
          <a:off x="3588900" y="1772004"/>
          <a:ext cx="891912" cy="89191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3CC87-5715-4168-A83E-B6FC8B01EE8C}">
      <dsp:nvSpPr>
        <dsp:cNvPr id="0" name=""/>
        <dsp:cNvSpPr/>
      </dsp:nvSpPr>
      <dsp:spPr>
        <a:xfrm>
          <a:off x="3776201" y="1959305"/>
          <a:ext cx="517308" cy="517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167339-309D-4A8D-BF89-1BD88D692601}">
      <dsp:nvSpPr>
        <dsp:cNvPr id="0" name=""/>
        <dsp:cNvSpPr/>
      </dsp:nvSpPr>
      <dsp:spPr>
        <a:xfrm>
          <a:off x="4671936"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4. Air dry. Air drying minimizes the risk of contamination of the probe.</a:t>
          </a:r>
          <a:endParaRPr lang="en-US" sz="1500" kern="1200"/>
        </a:p>
      </dsp:txBody>
      <dsp:txXfrm>
        <a:off x="4671936" y="1772004"/>
        <a:ext cx="2102364" cy="891912"/>
      </dsp:txXfrm>
    </dsp:sp>
    <dsp:sp modelId="{6E92E9F0-329B-4798-90D9-82C2B340817A}">
      <dsp:nvSpPr>
        <dsp:cNvPr id="0" name=""/>
        <dsp:cNvSpPr/>
      </dsp:nvSpPr>
      <dsp:spPr>
        <a:xfrm>
          <a:off x="7140621" y="1772004"/>
          <a:ext cx="891912" cy="8919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C43E2-D370-4C07-B492-D0CBF8D8B522}">
      <dsp:nvSpPr>
        <dsp:cNvPr id="0" name=""/>
        <dsp:cNvSpPr/>
      </dsp:nvSpPr>
      <dsp:spPr>
        <a:xfrm>
          <a:off x="7327922" y="1959305"/>
          <a:ext cx="517308" cy="517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65E776-191D-4A9D-9A64-9F878B4FB8F9}">
      <dsp:nvSpPr>
        <dsp:cNvPr id="0" name=""/>
        <dsp:cNvSpPr/>
      </dsp:nvSpPr>
      <dsp:spPr>
        <a:xfrm>
          <a:off x="8223657" y="177200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0" i="0" kern="1200" baseline="0"/>
            <a:t>5. Store in clean case or sleeve.</a:t>
          </a:r>
          <a:endParaRPr lang="en-US" sz="1500" kern="1200"/>
        </a:p>
      </dsp:txBody>
      <dsp:txXfrm>
        <a:off x="8223657" y="1772004"/>
        <a:ext cx="2102364" cy="891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67828-145F-4F1A-9EEE-44032B360A27}">
      <dsp:nvSpPr>
        <dsp:cNvPr id="0" name=""/>
        <dsp:cNvSpPr/>
      </dsp:nvSpPr>
      <dsp:spPr>
        <a:xfrm>
          <a:off x="0" y="471197"/>
          <a:ext cx="6683374" cy="68912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1. Ensures food is cooked to the appropriate internal end point temperature.</a:t>
          </a:r>
          <a:endParaRPr lang="en-US" sz="1900" kern="1200"/>
        </a:p>
      </dsp:txBody>
      <dsp:txXfrm>
        <a:off x="33641" y="504838"/>
        <a:ext cx="6616092" cy="621847"/>
      </dsp:txXfrm>
    </dsp:sp>
    <dsp:sp modelId="{DED9890B-1A74-4D37-9855-BD7C63889438}">
      <dsp:nvSpPr>
        <dsp:cNvPr id="0" name=""/>
        <dsp:cNvSpPr/>
      </dsp:nvSpPr>
      <dsp:spPr>
        <a:xfrm>
          <a:off x="0" y="1215047"/>
          <a:ext cx="6683374" cy="689129"/>
        </a:xfrm>
        <a:prstGeom prst="roundRect">
          <a:avLst/>
        </a:prstGeom>
        <a:gradFill rotWithShape="0">
          <a:gsLst>
            <a:gs pos="0">
              <a:schemeClr val="accent2">
                <a:hueOff val="-1093548"/>
                <a:satOff val="-2105"/>
                <a:lumOff val="147"/>
                <a:alphaOff val="0"/>
                <a:tint val="94000"/>
                <a:satMod val="100000"/>
                <a:lumMod val="108000"/>
              </a:schemeClr>
            </a:gs>
            <a:gs pos="50000">
              <a:schemeClr val="accent2">
                <a:hueOff val="-1093548"/>
                <a:satOff val="-2105"/>
                <a:lumOff val="147"/>
                <a:alphaOff val="0"/>
                <a:tint val="98000"/>
                <a:shade val="100000"/>
                <a:satMod val="100000"/>
                <a:lumMod val="100000"/>
              </a:schemeClr>
            </a:gs>
            <a:gs pos="100000">
              <a:schemeClr val="accent2">
                <a:hueOff val="-1093548"/>
                <a:satOff val="-2105"/>
                <a:lumOff val="14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2. Shows that foodservice employees are diligent in their jobs and are concerned about the health of </a:t>
          </a:r>
          <a:r>
            <a:rPr lang="en-US" sz="1900" b="0" i="0" kern="1200" baseline="0" dirty="0" err="1"/>
            <a:t>participantss</a:t>
          </a:r>
          <a:r>
            <a:rPr lang="en-US" sz="1900" b="0" i="0" kern="1200" baseline="0" dirty="0"/>
            <a:t>.</a:t>
          </a:r>
          <a:endParaRPr lang="en-US" sz="1900" kern="1200" dirty="0"/>
        </a:p>
      </dsp:txBody>
      <dsp:txXfrm>
        <a:off x="33641" y="1248688"/>
        <a:ext cx="6616092" cy="621847"/>
      </dsp:txXfrm>
    </dsp:sp>
    <dsp:sp modelId="{1DFEA349-9686-4641-AE81-6FFEE0EB4B5E}">
      <dsp:nvSpPr>
        <dsp:cNvPr id="0" name=""/>
        <dsp:cNvSpPr/>
      </dsp:nvSpPr>
      <dsp:spPr>
        <a:xfrm>
          <a:off x="0" y="1958897"/>
          <a:ext cx="6683374" cy="689129"/>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3. Contributes to an overall food safety management system that includes hazard analysis and critical control point principles.</a:t>
          </a:r>
          <a:endParaRPr lang="en-US" sz="1900" kern="1200" dirty="0"/>
        </a:p>
      </dsp:txBody>
      <dsp:txXfrm>
        <a:off x="33641" y="1992538"/>
        <a:ext cx="6616092" cy="621847"/>
      </dsp:txXfrm>
    </dsp:sp>
    <dsp:sp modelId="{18B6A8E8-941E-47C5-962F-712D6F1E9424}">
      <dsp:nvSpPr>
        <dsp:cNvPr id="0" name=""/>
        <dsp:cNvSpPr/>
      </dsp:nvSpPr>
      <dsp:spPr>
        <a:xfrm>
          <a:off x="0" y="2702747"/>
          <a:ext cx="6683374" cy="689129"/>
        </a:xfrm>
        <a:prstGeom prst="roundRect">
          <a:avLst/>
        </a:prstGeom>
        <a:gradFill rotWithShape="0">
          <a:gsLst>
            <a:gs pos="0">
              <a:schemeClr val="accent2">
                <a:hueOff val="-3280644"/>
                <a:satOff val="-6315"/>
                <a:lumOff val="441"/>
                <a:alphaOff val="0"/>
                <a:tint val="94000"/>
                <a:satMod val="100000"/>
                <a:lumMod val="108000"/>
              </a:schemeClr>
            </a:gs>
            <a:gs pos="50000">
              <a:schemeClr val="accent2">
                <a:hueOff val="-3280644"/>
                <a:satOff val="-6315"/>
                <a:lumOff val="441"/>
                <a:alphaOff val="0"/>
                <a:tint val="98000"/>
                <a:shade val="100000"/>
                <a:satMod val="100000"/>
                <a:lumMod val="100000"/>
              </a:schemeClr>
            </a:gs>
            <a:gs pos="100000">
              <a:schemeClr val="accent2">
                <a:hueOff val="-3280644"/>
                <a:satOff val="-6315"/>
                <a:lumOff val="4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4. Provides a record for verification.</a:t>
          </a:r>
          <a:endParaRPr lang="en-US" sz="1900" kern="1200"/>
        </a:p>
      </dsp:txBody>
      <dsp:txXfrm>
        <a:off x="33641" y="2736388"/>
        <a:ext cx="6616092" cy="621847"/>
      </dsp:txXfrm>
    </dsp:sp>
    <dsp:sp modelId="{71ADB9DF-8BCD-4C51-A31A-B052946F1624}">
      <dsp:nvSpPr>
        <dsp:cNvPr id="0" name=""/>
        <dsp:cNvSpPr/>
      </dsp:nvSpPr>
      <dsp:spPr>
        <a:xfrm>
          <a:off x="0" y="3446597"/>
          <a:ext cx="6683374" cy="68912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5. Ensures overall quality of food served.</a:t>
          </a:r>
          <a:endParaRPr lang="en-US" sz="1900" kern="1200"/>
        </a:p>
      </dsp:txBody>
      <dsp:txXfrm>
        <a:off x="33641" y="3480238"/>
        <a:ext cx="6616092" cy="621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FB262-2A23-4B6C-ADA2-51FB37BF3519}">
      <dsp:nvSpPr>
        <dsp:cNvPr id="0" name=""/>
        <dsp:cNvSpPr/>
      </dsp:nvSpPr>
      <dsp:spPr>
        <a:xfrm>
          <a:off x="1295399" y="774"/>
          <a:ext cx="2428875" cy="145732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1. Norovirus</a:t>
          </a:r>
          <a:endParaRPr lang="en-US" sz="2800" kern="1200" dirty="0"/>
        </a:p>
      </dsp:txBody>
      <dsp:txXfrm>
        <a:off x="1295399" y="774"/>
        <a:ext cx="2428875" cy="1457325"/>
      </dsp:txXfrm>
    </dsp:sp>
    <dsp:sp modelId="{A64097FB-4F6E-454E-B438-A81BCE59E347}">
      <dsp:nvSpPr>
        <dsp:cNvPr id="0" name=""/>
        <dsp:cNvSpPr/>
      </dsp:nvSpPr>
      <dsp:spPr>
        <a:xfrm>
          <a:off x="3967162" y="774"/>
          <a:ext cx="2428875" cy="1457325"/>
        </a:xfrm>
        <a:prstGeom prst="rect">
          <a:avLst/>
        </a:prstGeom>
        <a:solidFill>
          <a:schemeClr val="accent5">
            <a:hueOff val="3077562"/>
            <a:satOff val="-1099"/>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a:t>2. Hepatitis A virus</a:t>
          </a:r>
          <a:endParaRPr lang="en-US" sz="2800" kern="1200"/>
        </a:p>
      </dsp:txBody>
      <dsp:txXfrm>
        <a:off x="3967162" y="774"/>
        <a:ext cx="2428875" cy="1457325"/>
      </dsp:txXfrm>
    </dsp:sp>
    <dsp:sp modelId="{79B07DDE-98E6-4DC4-9285-EB5F7C1F02EC}">
      <dsp:nvSpPr>
        <dsp:cNvPr id="0" name=""/>
        <dsp:cNvSpPr/>
      </dsp:nvSpPr>
      <dsp:spPr>
        <a:xfrm>
          <a:off x="6638925" y="774"/>
          <a:ext cx="2428875" cy="1457325"/>
        </a:xfrm>
        <a:prstGeom prst="rect">
          <a:avLst/>
        </a:prstGeom>
        <a:solidFill>
          <a:schemeClr val="accent5">
            <a:hueOff val="6155125"/>
            <a:satOff val="-2198"/>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a:t>3. Shigella spp.</a:t>
          </a:r>
          <a:endParaRPr lang="en-US" sz="2800" kern="1200"/>
        </a:p>
      </dsp:txBody>
      <dsp:txXfrm>
        <a:off x="6638925" y="774"/>
        <a:ext cx="2428875" cy="1457325"/>
      </dsp:txXfrm>
    </dsp:sp>
    <dsp:sp modelId="{9C069B4C-189A-463A-9F04-FF931DFC0D68}">
      <dsp:nvSpPr>
        <dsp:cNvPr id="0" name=""/>
        <dsp:cNvSpPr/>
      </dsp:nvSpPr>
      <dsp:spPr>
        <a:xfrm>
          <a:off x="1295399" y="1700987"/>
          <a:ext cx="2428875" cy="1457325"/>
        </a:xfrm>
        <a:prstGeom prst="rect">
          <a:avLst/>
        </a:prstGeom>
        <a:solidFill>
          <a:schemeClr val="accent5">
            <a:hueOff val="9232688"/>
            <a:satOff val="-3298"/>
            <a:lumOff val="5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0" i="0" kern="1200" baseline="0"/>
            <a:t>4. Shiga Toxin-Producing Escherichia Coli</a:t>
          </a:r>
          <a:endParaRPr lang="en-US" sz="2800" kern="1200"/>
        </a:p>
      </dsp:txBody>
      <dsp:txXfrm>
        <a:off x="1295399" y="1700987"/>
        <a:ext cx="2428875" cy="1457325"/>
      </dsp:txXfrm>
    </dsp:sp>
    <dsp:sp modelId="{4D86CB20-8EDD-4A36-A535-211B578506BB}">
      <dsp:nvSpPr>
        <dsp:cNvPr id="0" name=""/>
        <dsp:cNvSpPr/>
      </dsp:nvSpPr>
      <dsp:spPr>
        <a:xfrm>
          <a:off x="3967162" y="1700987"/>
          <a:ext cx="2428875" cy="1457325"/>
        </a:xfrm>
        <a:prstGeom prst="rect">
          <a:avLst/>
        </a:prstGeom>
        <a:solidFill>
          <a:schemeClr val="accent5">
            <a:hueOff val="12310249"/>
            <a:satOff val="-4397"/>
            <a:lumOff val="70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a:t>5. Salmonella Typhi</a:t>
          </a:r>
          <a:endParaRPr lang="en-US" sz="2800" kern="1200"/>
        </a:p>
      </dsp:txBody>
      <dsp:txXfrm>
        <a:off x="3967162" y="1700987"/>
        <a:ext cx="2428875" cy="1457325"/>
      </dsp:txXfrm>
    </dsp:sp>
    <dsp:sp modelId="{36726718-7A49-4CB2-85DE-DBF9CEE0DEEE}">
      <dsp:nvSpPr>
        <dsp:cNvPr id="0" name=""/>
        <dsp:cNvSpPr/>
      </dsp:nvSpPr>
      <dsp:spPr>
        <a:xfrm>
          <a:off x="6638925" y="1700987"/>
          <a:ext cx="2428875" cy="1457325"/>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a:t>6. Non-typhoidal Salmonella</a:t>
          </a:r>
          <a:endParaRPr lang="en-US" sz="2800" kern="1200"/>
        </a:p>
      </dsp:txBody>
      <dsp:txXfrm>
        <a:off x="6638925" y="1700987"/>
        <a:ext cx="2428875" cy="14573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689B7FE-C0E4-4204-87F6-3A9EF136F366}" type="datetimeFigureOut">
              <a:rPr lang="en-US" smtClean="0"/>
              <a:t>12/16/2022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CDF709-84F2-4407-85FF-316BFB7E8194}" type="slidenum">
              <a:rPr lang="en-US" smtClean="0"/>
              <a:t>‹#›</a:t>
            </a:fld>
            <a:endParaRPr lang="en-US"/>
          </a:p>
        </p:txBody>
      </p:sp>
    </p:spTree>
    <p:extLst>
      <p:ext uri="{BB962C8B-B14F-4D97-AF65-F5344CB8AC3E}">
        <p14:creationId xmlns:p14="http://schemas.microsoft.com/office/powerpoint/2010/main" val="197231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came together today to learn more about the kitchen staff responsibilities and have more detailed information on temperatures and measuring.</a:t>
            </a:r>
          </a:p>
        </p:txBody>
      </p:sp>
      <p:sp>
        <p:nvSpPr>
          <p:cNvPr id="4" name="Slide Number Placeholder 3"/>
          <p:cNvSpPr>
            <a:spLocks noGrp="1"/>
          </p:cNvSpPr>
          <p:nvPr>
            <p:ph type="sldNum" sz="quarter" idx="5"/>
          </p:nvPr>
        </p:nvSpPr>
        <p:spPr/>
        <p:txBody>
          <a:bodyPr/>
          <a:lstStyle/>
          <a:p>
            <a:fld id="{66CDF709-84F2-4407-85FF-316BFB7E8194}" type="slidenum">
              <a:rPr lang="en-US" smtClean="0"/>
              <a:t>1</a:t>
            </a:fld>
            <a:endParaRPr lang="en-US"/>
          </a:p>
        </p:txBody>
      </p:sp>
    </p:spTree>
    <p:extLst>
      <p:ext uri="{BB962C8B-B14F-4D97-AF65-F5344CB8AC3E}">
        <p14:creationId xmlns:p14="http://schemas.microsoft.com/office/powerpoint/2010/main" val="319007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 to 70 percent of all infections are transmitted by hand touch, and harmful bacteria and viruses can sometimes survive on unwashed hands for hours.</a:t>
            </a:r>
          </a:p>
          <a:p>
            <a:pPr marL="0" algn="l" defTabSz="914400" rtl="0" eaLnBrk="1" latinLnBrk="0" hangingPunct="1"/>
            <a:r>
              <a:rPr lang="en-US" sz="1200" kern="1200" dirty="0">
                <a:solidFill>
                  <a:schemeClr val="tx1"/>
                </a:solidFill>
                <a:latin typeface="+mn-lt"/>
                <a:ea typeface="+mn-ea"/>
                <a:cs typeface="+mn-cs"/>
              </a:rPr>
              <a:t>Staff need to wash their hands properly. Washing hands is one of the best ways to reduce risk of foodborne illness, as it decreases the spread of harmful viruses and bacteria</a:t>
            </a:r>
          </a:p>
        </p:txBody>
      </p:sp>
      <p:sp>
        <p:nvSpPr>
          <p:cNvPr id="4" name="Slide Number Placeholder 3"/>
          <p:cNvSpPr>
            <a:spLocks noGrp="1"/>
          </p:cNvSpPr>
          <p:nvPr>
            <p:ph type="sldNum" sz="quarter" idx="5"/>
          </p:nvPr>
        </p:nvSpPr>
        <p:spPr/>
        <p:txBody>
          <a:bodyPr/>
          <a:lstStyle/>
          <a:p>
            <a:fld id="{66CDF709-84F2-4407-85FF-316BFB7E8194}" type="slidenum">
              <a:rPr lang="en-US" smtClean="0"/>
              <a:t>10</a:t>
            </a:fld>
            <a:endParaRPr lang="en-US"/>
          </a:p>
        </p:txBody>
      </p:sp>
    </p:spTree>
    <p:extLst>
      <p:ext uri="{BB962C8B-B14F-4D97-AF65-F5344CB8AC3E}">
        <p14:creationId xmlns:p14="http://schemas.microsoft.com/office/powerpoint/2010/main" val="302798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Why not Sanitizer Alone?</a:t>
            </a:r>
          </a:p>
          <a:p>
            <a:pPr marL="0" algn="l" defTabSz="914400" rtl="0" eaLnBrk="1" latinLnBrk="0" hangingPunct="1"/>
            <a:r>
              <a:rPr lang="en-US" sz="1200" kern="1200" dirty="0">
                <a:solidFill>
                  <a:schemeClr val="tx1"/>
                </a:solidFill>
                <a:latin typeface="+mn-lt"/>
                <a:ea typeface="+mn-ea"/>
                <a:cs typeface="+mn-cs"/>
              </a:rPr>
              <a:t>The hands of food workers are often wet and contaminated with fatty material or with food</a:t>
            </a:r>
          </a:p>
          <a:p>
            <a:pPr marL="0" algn="l" defTabSz="914400" rtl="0" eaLnBrk="1" latinLnBrk="0" hangingPunct="1"/>
            <a:r>
              <a:rPr lang="en-US" sz="1200" kern="1200" dirty="0">
                <a:solidFill>
                  <a:schemeClr val="tx1"/>
                </a:solidFill>
                <a:latin typeface="+mn-lt"/>
                <a:ea typeface="+mn-ea"/>
                <a:cs typeface="+mn-cs"/>
              </a:rPr>
              <a:t>high in proteins. The presence of water, food, fatty materials, feces, and blood on the hands can significantly reduce the effectiveness of an alcohol-based hand antiseptic.</a:t>
            </a:r>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11</a:t>
            </a:fld>
            <a:endParaRPr lang="en-US"/>
          </a:p>
        </p:txBody>
      </p:sp>
    </p:spTree>
    <p:extLst>
      <p:ext uri="{BB962C8B-B14F-4D97-AF65-F5344CB8AC3E}">
        <p14:creationId xmlns:p14="http://schemas.microsoft.com/office/powerpoint/2010/main" val="81034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sink should not be used for any other activity. It should not be place for dishes, food,</a:t>
            </a:r>
          </a:p>
          <a:p>
            <a:r>
              <a:rPr lang="en-US" sz="1200" b="0" i="0" u="none" strike="noStrike" kern="1200" baseline="0" dirty="0">
                <a:solidFill>
                  <a:schemeClr val="tx1"/>
                </a:solidFill>
                <a:latin typeface="+mn-lt"/>
                <a:ea typeface="+mn-ea"/>
                <a:cs typeface="+mn-cs"/>
              </a:rPr>
              <a:t>dirty water or other items. Do not place items in front of or on the sink. Do your part to keep</a:t>
            </a:r>
          </a:p>
          <a:p>
            <a:r>
              <a:rPr lang="en-US" sz="1200" b="0" i="0" u="none" strike="noStrike" kern="1200" baseline="0" dirty="0">
                <a:solidFill>
                  <a:schemeClr val="tx1"/>
                </a:solidFill>
                <a:latin typeface="+mn-lt"/>
                <a:ea typeface="+mn-ea"/>
                <a:cs typeface="+mn-cs"/>
              </a:rPr>
              <a:t>the sinks accessible and easy to use</a:t>
            </a:r>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12</a:t>
            </a:fld>
            <a:endParaRPr lang="en-US"/>
          </a:p>
        </p:txBody>
      </p:sp>
    </p:spTree>
    <p:extLst>
      <p:ext uri="{BB962C8B-B14F-4D97-AF65-F5344CB8AC3E}">
        <p14:creationId xmlns:p14="http://schemas.microsoft.com/office/powerpoint/2010/main" val="99971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discuss the policy/policies that are in place at your location with your meal site board and coordinator. It helps to have something in writing by the time you hire personnel.</a:t>
            </a:r>
          </a:p>
        </p:txBody>
      </p:sp>
      <p:sp>
        <p:nvSpPr>
          <p:cNvPr id="4" name="Slide Number Placeholder 3"/>
          <p:cNvSpPr>
            <a:spLocks noGrp="1"/>
          </p:cNvSpPr>
          <p:nvPr>
            <p:ph type="sldNum" sz="quarter" idx="5"/>
          </p:nvPr>
        </p:nvSpPr>
        <p:spPr/>
        <p:txBody>
          <a:bodyPr/>
          <a:lstStyle/>
          <a:p>
            <a:fld id="{66CDF709-84F2-4407-85FF-316BFB7E8194}" type="slidenum">
              <a:rPr lang="en-US" smtClean="0"/>
              <a:t>13</a:t>
            </a:fld>
            <a:endParaRPr lang="en-US"/>
          </a:p>
        </p:txBody>
      </p:sp>
    </p:spTree>
    <p:extLst>
      <p:ext uri="{BB962C8B-B14F-4D97-AF65-F5344CB8AC3E}">
        <p14:creationId xmlns:p14="http://schemas.microsoft.com/office/powerpoint/2010/main" val="154383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10000"/>
              </a:lnSpc>
              <a:spcBef>
                <a:spcPct val="0"/>
              </a:spcBef>
              <a:spcAft>
                <a:spcPts val="600"/>
              </a:spcAft>
              <a:buClr>
                <a:schemeClr val="tx1"/>
              </a:buClr>
              <a:buFont typeface="Arial" panose="020B0604020202020204" pitchFamily="34" charset="0"/>
              <a:buNone/>
            </a:pPr>
            <a:r>
              <a:rPr lang="en-US" sz="1200" kern="1200" dirty="0">
                <a:solidFill>
                  <a:schemeClr val="tx1"/>
                </a:solidFill>
                <a:latin typeface="+mn-lt"/>
                <a:ea typeface="+mn-ea"/>
                <a:cs typeface="+mn-cs"/>
              </a:rPr>
              <a:t>You should discuss this policy with your meal site board and coordinator. It helps to have something in writing by the time you hire personnel. </a:t>
            </a:r>
          </a:p>
        </p:txBody>
      </p:sp>
      <p:sp>
        <p:nvSpPr>
          <p:cNvPr id="4" name="Slide Number Placeholder 3"/>
          <p:cNvSpPr>
            <a:spLocks noGrp="1"/>
          </p:cNvSpPr>
          <p:nvPr>
            <p:ph type="sldNum" sz="quarter" idx="5"/>
          </p:nvPr>
        </p:nvSpPr>
        <p:spPr/>
        <p:txBody>
          <a:bodyPr/>
          <a:lstStyle/>
          <a:p>
            <a:fld id="{66CDF709-84F2-4407-85FF-316BFB7E8194}" type="slidenum">
              <a:rPr lang="en-US" smtClean="0"/>
              <a:t>14</a:t>
            </a:fld>
            <a:endParaRPr lang="en-US"/>
          </a:p>
        </p:txBody>
      </p:sp>
    </p:spTree>
    <p:extLst>
      <p:ext uri="{BB962C8B-B14F-4D97-AF65-F5344CB8AC3E}">
        <p14:creationId xmlns:p14="http://schemas.microsoft.com/office/powerpoint/2010/main" val="189848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 would be very beneficial to have a plan in writing to make sure everyone complies and understand their tasks. With CoVID-19 being around it is up to each meal site board to determine what safety rules they want to have in place.</a:t>
            </a:r>
          </a:p>
        </p:txBody>
      </p:sp>
      <p:sp>
        <p:nvSpPr>
          <p:cNvPr id="4" name="Slide Number Placeholder 3"/>
          <p:cNvSpPr>
            <a:spLocks noGrp="1"/>
          </p:cNvSpPr>
          <p:nvPr>
            <p:ph type="sldNum" sz="quarter" idx="5"/>
          </p:nvPr>
        </p:nvSpPr>
        <p:spPr/>
        <p:txBody>
          <a:bodyPr/>
          <a:lstStyle/>
          <a:p>
            <a:fld id="{66CDF709-84F2-4407-85FF-316BFB7E8194}" type="slidenum">
              <a:rPr lang="en-US" smtClean="0"/>
              <a:t>15</a:t>
            </a:fld>
            <a:endParaRPr lang="en-US"/>
          </a:p>
        </p:txBody>
      </p:sp>
    </p:spTree>
    <p:extLst>
      <p:ext uri="{BB962C8B-B14F-4D97-AF65-F5344CB8AC3E}">
        <p14:creationId xmlns:p14="http://schemas.microsoft.com/office/powerpoint/2010/main" val="387668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kern="1200" dirty="0">
                <a:solidFill>
                  <a:schemeClr val="tx1"/>
                </a:solidFill>
                <a:latin typeface="+mn-lt"/>
                <a:ea typeface="+mn-ea"/>
                <a:cs typeface="+mn-cs"/>
              </a:rPr>
              <a:t>Glove usage is important to keep food safe. The use of disposable gloves is not a</a:t>
            </a:r>
          </a:p>
          <a:p>
            <a:pPr marL="0" indent="0" algn="l">
              <a:buNone/>
            </a:pPr>
            <a:r>
              <a:rPr lang="en-US" sz="1200" kern="1200" dirty="0">
                <a:solidFill>
                  <a:schemeClr val="tx1"/>
                </a:solidFill>
                <a:latin typeface="+mn-lt"/>
                <a:ea typeface="+mn-ea"/>
                <a:cs typeface="+mn-cs"/>
              </a:rPr>
              <a:t>substitute for handwashing, and hands need to be clean before putting gloves on</a:t>
            </a:r>
          </a:p>
          <a:p>
            <a:pPr marL="0" indent="0" algn="l">
              <a:buNone/>
            </a:pPr>
            <a:r>
              <a:rPr lang="en-US" sz="1200" kern="1200" dirty="0">
                <a:solidFill>
                  <a:schemeClr val="tx1"/>
                </a:solidFill>
                <a:latin typeface="+mn-lt"/>
                <a:ea typeface="+mn-ea"/>
                <a:cs typeface="+mn-cs"/>
              </a:rPr>
              <a:t>them.</a:t>
            </a:r>
          </a:p>
          <a:p>
            <a:pPr marL="0" indent="0" algn="l">
              <a:buNone/>
            </a:pPr>
            <a:r>
              <a:rPr lang="en-US" sz="1200" kern="1200" dirty="0">
                <a:solidFill>
                  <a:schemeClr val="tx1"/>
                </a:solidFill>
                <a:latin typeface="+mn-lt"/>
                <a:ea typeface="+mn-ea"/>
                <a:cs typeface="+mn-cs"/>
              </a:rPr>
              <a:t>Gloves should be changed with the same frequency as you would wash your hands.</a:t>
            </a:r>
          </a:p>
          <a:p>
            <a:pPr marL="0" indent="0" algn="l">
              <a:buNone/>
            </a:pPr>
            <a:r>
              <a:rPr lang="en-US" sz="1200" kern="1200" dirty="0">
                <a:solidFill>
                  <a:schemeClr val="tx1"/>
                </a:solidFill>
                <a:latin typeface="+mn-lt"/>
                <a:ea typeface="+mn-ea"/>
                <a:cs typeface="+mn-cs"/>
              </a:rPr>
              <a:t>Anything that can contaminate your hands will contaminate the gloves as well.</a:t>
            </a:r>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16</a:t>
            </a:fld>
            <a:endParaRPr lang="en-US"/>
          </a:p>
        </p:txBody>
      </p:sp>
    </p:spTree>
    <p:extLst>
      <p:ext uri="{BB962C8B-B14F-4D97-AF65-F5344CB8AC3E}">
        <p14:creationId xmlns:p14="http://schemas.microsoft.com/office/powerpoint/2010/main" val="254741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The ICOAs federal partner is the Administration for Community Living and follows the rules of the OAA. There are certain requirements everyone needs to follow, starting from ICOA,  to the AAA to the mela providers. We are all a big team and partners. </a:t>
            </a:r>
          </a:p>
          <a:p>
            <a:pPr marL="0" algn="l" defTabSz="914400" rtl="0" eaLnBrk="1" latinLnBrk="0" hangingPunct="1"/>
            <a:r>
              <a:rPr lang="en-US" sz="1200" kern="1200" dirty="0">
                <a:solidFill>
                  <a:schemeClr val="tx1"/>
                </a:solidFill>
                <a:latin typeface="+mn-lt"/>
                <a:ea typeface="+mn-ea"/>
                <a:cs typeface="+mn-cs"/>
              </a:rPr>
              <a:t>ICOA gets funding from the ACL and distributes this to all AAAs based on an IFF. Then the AAAs needs to work with the given budgets and determine a reimbursement rate. The AAA allocates the money to the meal providers, base on meal served.</a:t>
            </a:r>
          </a:p>
          <a:p>
            <a:pPr marL="0" algn="l" defTabSz="914400" rtl="0" eaLnBrk="1" latinLnBrk="0" hangingPunct="1"/>
            <a:r>
              <a:rPr lang="en-US" sz="1200" kern="1200" dirty="0">
                <a:solidFill>
                  <a:schemeClr val="tx1"/>
                </a:solidFill>
                <a:latin typeface="+mn-lt"/>
                <a:ea typeface="+mn-ea"/>
                <a:cs typeface="+mn-cs"/>
              </a:rPr>
              <a:t>This is the fifth training I developed to help meal providers to be more successful every day. </a:t>
            </a:r>
          </a:p>
          <a:p>
            <a:pPr marL="0" algn="l" defTabSz="914400" rtl="0" eaLnBrk="1" latinLnBrk="0" hangingPunct="1"/>
            <a:r>
              <a:rPr lang="en-US" sz="1200" kern="1200" dirty="0">
                <a:solidFill>
                  <a:schemeClr val="tx1"/>
                </a:solidFill>
                <a:latin typeface="+mn-lt"/>
                <a:ea typeface="+mn-ea"/>
                <a:cs typeface="+mn-cs"/>
              </a:rPr>
              <a:t>Sometimes there is a huge turnover in staff that have not had the opportunity to learn from the person that worked there before and it is difficult at times to learn as fast without documentation in writing. This PPP will help you to understand the program and your tasks better.</a:t>
            </a:r>
          </a:p>
          <a:p>
            <a:pPr marL="0" algn="l" defTabSz="914400" rtl="0" eaLnBrk="1" latinLnBrk="0" hangingPunct="1"/>
            <a:endParaRPr lang="en-US" sz="1200" kern="1200" dirty="0">
              <a:solidFill>
                <a:schemeClr val="tx1"/>
              </a:solidFill>
              <a:latin typeface="+mn-lt"/>
              <a:ea typeface="+mn-ea"/>
              <a:cs typeface="+mn-cs"/>
            </a:endParaRPr>
          </a:p>
          <a:p>
            <a:pPr marL="0" algn="l" defTabSz="914400" rtl="0" eaLnBrk="1" latinLnBrk="0" hangingPunct="1"/>
            <a:r>
              <a:rPr lang="en-US" sz="1200" kern="1200" dirty="0">
                <a:solidFill>
                  <a:schemeClr val="tx1"/>
                </a:solidFill>
                <a:latin typeface="+mn-lt"/>
                <a:ea typeface="+mn-ea"/>
                <a:cs typeface="+mn-cs"/>
              </a:rPr>
              <a:t>For any questions in the future please reach out to your AAA.</a:t>
            </a:r>
          </a:p>
        </p:txBody>
      </p:sp>
      <p:sp>
        <p:nvSpPr>
          <p:cNvPr id="4" name="Slide Number Placeholder 3"/>
          <p:cNvSpPr>
            <a:spLocks noGrp="1"/>
          </p:cNvSpPr>
          <p:nvPr>
            <p:ph type="sldNum" sz="quarter" idx="5"/>
          </p:nvPr>
        </p:nvSpPr>
        <p:spPr/>
        <p:txBody>
          <a:bodyPr/>
          <a:lstStyle/>
          <a:p>
            <a:fld id="{66CDF709-84F2-4407-85FF-316BFB7E8194}" type="slidenum">
              <a:rPr lang="en-US" smtClean="0"/>
              <a:t>2</a:t>
            </a:fld>
            <a:endParaRPr lang="en-US"/>
          </a:p>
        </p:txBody>
      </p:sp>
    </p:spTree>
    <p:extLst>
      <p:ext uri="{BB962C8B-B14F-4D97-AF65-F5344CB8AC3E}">
        <p14:creationId xmlns:p14="http://schemas.microsoft.com/office/powerpoint/2010/main" val="237356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This chart talks about staying under 40.</a:t>
            </a:r>
          </a:p>
        </p:txBody>
      </p:sp>
      <p:sp>
        <p:nvSpPr>
          <p:cNvPr id="4" name="Slide Number Placeholder 3"/>
          <p:cNvSpPr>
            <a:spLocks noGrp="1"/>
          </p:cNvSpPr>
          <p:nvPr>
            <p:ph type="sldNum" sz="quarter" idx="5"/>
          </p:nvPr>
        </p:nvSpPr>
        <p:spPr/>
        <p:txBody>
          <a:bodyPr/>
          <a:lstStyle/>
          <a:p>
            <a:fld id="{66CDF709-84F2-4407-85FF-316BFB7E8194}" type="slidenum">
              <a:rPr lang="en-US" smtClean="0"/>
              <a:t>3</a:t>
            </a:fld>
            <a:endParaRPr lang="en-US"/>
          </a:p>
        </p:txBody>
      </p:sp>
    </p:spTree>
    <p:extLst>
      <p:ext uri="{BB962C8B-B14F-4D97-AF65-F5344CB8AC3E}">
        <p14:creationId xmlns:p14="http://schemas.microsoft.com/office/powerpoint/2010/main" val="359392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Palatino-Roman"/>
              </a:rPr>
              <a:t>Temperature control is one of the main methods for controlling biological</a:t>
            </a:r>
          </a:p>
          <a:p>
            <a:pPr algn="l"/>
            <a:r>
              <a:rPr lang="en-US" sz="1800" b="0" i="0" u="none" strike="noStrike" baseline="0" dirty="0">
                <a:solidFill>
                  <a:srgbClr val="000000"/>
                </a:solidFill>
                <a:latin typeface="Palatino-Roman"/>
              </a:rPr>
              <a:t>hazards. Biological hazards include bacteria, viruses, parasites, fungi, and</a:t>
            </a:r>
          </a:p>
          <a:p>
            <a:pPr algn="l"/>
            <a:r>
              <a:rPr lang="en-US" sz="1800" b="0" i="0" u="none" strike="noStrike" baseline="0" dirty="0">
                <a:solidFill>
                  <a:srgbClr val="000000"/>
                </a:solidFill>
                <a:latin typeface="Palatino-Roman"/>
              </a:rPr>
              <a:t>plants and fishes that carry harmful toxins. Temperature and time control is</a:t>
            </a:r>
          </a:p>
          <a:p>
            <a:pPr algn="l"/>
            <a:r>
              <a:rPr lang="en-US" sz="1800" b="0" i="0" u="none" strike="noStrike" baseline="0" dirty="0">
                <a:solidFill>
                  <a:srgbClr val="000000"/>
                </a:solidFill>
                <a:latin typeface="Palatino-Roman"/>
              </a:rPr>
              <a:t>the main method for controlling biological hazards.</a:t>
            </a:r>
          </a:p>
          <a:p>
            <a:pPr algn="l"/>
            <a:endParaRPr lang="en-US" sz="1800" b="0" i="0" u="none" strike="noStrike" baseline="0" dirty="0">
              <a:solidFill>
                <a:srgbClr val="000000"/>
              </a:solidFill>
              <a:latin typeface="Palatino-Roman"/>
            </a:endParaRPr>
          </a:p>
          <a:p>
            <a:pPr algn="l"/>
            <a:r>
              <a:rPr lang="en-US" sz="1800" b="0" i="0" u="none" strike="noStrike" baseline="0" dirty="0">
                <a:solidFill>
                  <a:srgbClr val="000000"/>
                </a:solidFill>
                <a:latin typeface="Palatino-Roman"/>
              </a:rPr>
              <a:t>Review the temperatures, types of thermometers to use, and methods for</a:t>
            </a:r>
          </a:p>
          <a:p>
            <a:pPr algn="l"/>
            <a:r>
              <a:rPr lang="en-US" sz="1800" b="0" i="0" u="none" strike="noStrike" baseline="0" dirty="0">
                <a:solidFill>
                  <a:srgbClr val="000000"/>
                </a:solidFill>
                <a:latin typeface="Palatino-Roman"/>
              </a:rPr>
              <a:t>taking temperatures at each step. The method for taking food temperatures</a:t>
            </a:r>
          </a:p>
          <a:p>
            <a:pPr algn="l"/>
            <a:r>
              <a:rPr lang="en-US" sz="1800" b="0" i="0" u="none" strike="noStrike" baseline="0" dirty="0">
                <a:solidFill>
                  <a:srgbClr val="000000"/>
                </a:solidFill>
                <a:latin typeface="Palatino-Roman"/>
              </a:rPr>
              <a:t>varies by food product type.</a:t>
            </a:r>
          </a:p>
          <a:p>
            <a:pPr algn="l"/>
            <a:endParaRPr lang="en-US" sz="1800" b="0" i="0" u="none" strike="noStrike" baseline="0" dirty="0">
              <a:solidFill>
                <a:srgbClr val="000000"/>
              </a:solidFill>
              <a:latin typeface="Palatino-Roman"/>
            </a:endParaRPr>
          </a:p>
          <a:p>
            <a:pPr algn="l"/>
            <a:r>
              <a:rPr lang="en-US" sz="1800" b="0" i="0" u="none" strike="noStrike" baseline="0" dirty="0">
                <a:solidFill>
                  <a:srgbClr val="000000"/>
                </a:solidFill>
                <a:latin typeface="Palatino-Roman"/>
              </a:rPr>
              <a:t>Example templates were attached to this Power Point Presentation. </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Roasts—the thermometer should be placed at the midway point in the</a:t>
            </a:r>
          </a:p>
          <a:p>
            <a:pPr algn="l"/>
            <a:r>
              <a:rPr lang="en-US" sz="1800" b="0" i="0" u="none" strike="noStrike" baseline="0" dirty="0">
                <a:solidFill>
                  <a:srgbClr val="000000"/>
                </a:solidFill>
                <a:latin typeface="Palatino-Roman"/>
              </a:rPr>
              <a:t>roast, being careful to avoid any bone. Take a temperature in several</a:t>
            </a:r>
          </a:p>
          <a:p>
            <a:pPr algn="l"/>
            <a:r>
              <a:rPr lang="en-US" sz="1800" b="0" i="0" u="none" strike="noStrike" baseline="0" dirty="0">
                <a:solidFill>
                  <a:srgbClr val="000000"/>
                </a:solidFill>
                <a:latin typeface="Palatino-Roman"/>
              </a:rPr>
              <a:t>places.</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Poultry—the thermometer should be placed in the thickest area of the</a:t>
            </a:r>
          </a:p>
          <a:p>
            <a:pPr algn="l"/>
            <a:r>
              <a:rPr lang="en-US" sz="1800" b="0" i="0" u="none" strike="noStrike" baseline="0" dirty="0">
                <a:solidFill>
                  <a:srgbClr val="000000"/>
                </a:solidFill>
                <a:latin typeface="Palatino-Roman"/>
              </a:rPr>
              <a:t>poultry part being checked, being careful to avoid any bone.</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Thin Foods—for thin foods such as a hamburger patty, chicken patty,</a:t>
            </a:r>
          </a:p>
          <a:p>
            <a:pPr algn="l"/>
            <a:r>
              <a:rPr lang="en-US" sz="1800" b="0" i="0" u="none" strike="noStrike" baseline="0" dirty="0">
                <a:solidFill>
                  <a:srgbClr val="000000"/>
                </a:solidFill>
                <a:latin typeface="Palatino-Roman"/>
              </a:rPr>
              <a:t>chicken nugget, or chicken breast, use of a digital stemmed thermometer</a:t>
            </a:r>
          </a:p>
          <a:p>
            <a:pPr algn="l"/>
            <a:r>
              <a:rPr lang="en-US" sz="1800" b="0" i="0" u="none" strike="noStrike" baseline="0" dirty="0">
                <a:solidFill>
                  <a:srgbClr val="000000"/>
                </a:solidFill>
                <a:latin typeface="Palatino-Roman"/>
              </a:rPr>
              <a:t>(thermistor) or thermocouple (digital) is recommended for taking temperatures</a:t>
            </a:r>
          </a:p>
          <a:p>
            <a:pPr algn="l"/>
            <a:r>
              <a:rPr lang="en-US" sz="1800" b="0" i="0" u="none" strike="noStrike" baseline="0" dirty="0">
                <a:solidFill>
                  <a:srgbClr val="000000"/>
                </a:solidFill>
                <a:latin typeface="Palatino-Roman"/>
              </a:rPr>
              <a:t>because they are tip sensitive. To avoid burns, remove the food item</a:t>
            </a:r>
          </a:p>
          <a:p>
            <a:pPr algn="l"/>
            <a:r>
              <a:rPr lang="en-US" sz="1800" b="0" i="0" u="none" strike="noStrike" baseline="0" dirty="0">
                <a:solidFill>
                  <a:srgbClr val="000000"/>
                </a:solidFill>
                <a:latin typeface="Palatino-Roman"/>
              </a:rPr>
              <a:t>to a clean plate or spatula and insert the food thermometer.</a:t>
            </a:r>
          </a:p>
          <a:p>
            <a:pPr algn="l"/>
            <a:r>
              <a:rPr lang="en-US" sz="1800" b="0" i="0" u="none" strike="noStrike" baseline="0" dirty="0">
                <a:solidFill>
                  <a:srgbClr val="B3B3B3"/>
                </a:solidFill>
                <a:latin typeface="ZapfDingbats"/>
              </a:rPr>
              <a:t>■ </a:t>
            </a:r>
            <a:r>
              <a:rPr lang="en-US" sz="1800" b="0" i="0" u="none" strike="noStrike" baseline="0" dirty="0">
                <a:solidFill>
                  <a:srgbClr val="000000"/>
                </a:solidFill>
                <a:latin typeface="Palatino-Roman"/>
              </a:rPr>
              <a:t>Combination Dishes—the thermometer should be placed into the thickest</a:t>
            </a:r>
          </a:p>
          <a:p>
            <a:pPr algn="l"/>
            <a:r>
              <a:rPr lang="en-US" sz="1800" b="0" i="0" u="none" strike="noStrike" baseline="0" dirty="0">
                <a:solidFill>
                  <a:srgbClr val="000000"/>
                </a:solidFill>
                <a:latin typeface="Palatino-Roman"/>
              </a:rPr>
              <a:t>part of casseroles and other combination dishes, and temperatures should</a:t>
            </a:r>
          </a:p>
          <a:p>
            <a:pPr algn="l"/>
            <a:r>
              <a:rPr lang="en-US" sz="1800" b="0" i="0" u="none" strike="noStrike" baseline="0" dirty="0">
                <a:solidFill>
                  <a:srgbClr val="000000"/>
                </a:solidFill>
                <a:latin typeface="Palatino-Roman"/>
              </a:rPr>
              <a:t>be checked in several places.</a:t>
            </a:r>
          </a:p>
          <a:p>
            <a:pPr algn="l"/>
            <a:r>
              <a:rPr lang="en-US" sz="1800" b="0" i="0" u="none" strike="noStrike" baseline="0" dirty="0">
                <a:solidFill>
                  <a:srgbClr val="000000"/>
                </a:solidFill>
                <a:latin typeface="Palatino-Roman"/>
              </a:rPr>
              <a:t>Inserting thermometers correctly into products is important to obtaining an</a:t>
            </a:r>
          </a:p>
          <a:p>
            <a:pPr algn="l"/>
            <a:r>
              <a:rPr lang="en-US" sz="1800" b="0" i="0" u="none" strike="noStrike" baseline="0" dirty="0">
                <a:solidFill>
                  <a:srgbClr val="000000"/>
                </a:solidFill>
                <a:latin typeface="Palatino-Roman"/>
              </a:rPr>
              <a:t>accurate internal temperature reading. These thermometers must be inserted 2 to 3 inches into the</a:t>
            </a:r>
          </a:p>
          <a:p>
            <a:pPr algn="l"/>
            <a:r>
              <a:rPr lang="en-US" sz="1800" b="0" i="0" u="none" strike="noStrike" baseline="0" dirty="0">
                <a:solidFill>
                  <a:srgbClr val="000000"/>
                </a:solidFill>
                <a:latin typeface="Palatino-Roman"/>
              </a:rPr>
              <a:t>food product. Insert thermometer and wait at least 15 seconds to get an accurate internal</a:t>
            </a:r>
          </a:p>
          <a:p>
            <a:pPr algn="l"/>
            <a:r>
              <a:rPr lang="en-US" sz="1800" b="0" i="0" u="none" strike="noStrike" baseline="0" dirty="0">
                <a:solidFill>
                  <a:srgbClr val="000000"/>
                </a:solidFill>
                <a:latin typeface="Palatino-Roman"/>
              </a:rPr>
              <a:t>temperature reading.</a:t>
            </a:r>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4</a:t>
            </a:fld>
            <a:endParaRPr lang="en-US"/>
          </a:p>
        </p:txBody>
      </p:sp>
    </p:spTree>
    <p:extLst>
      <p:ext uri="{BB962C8B-B14F-4D97-AF65-F5344CB8AC3E}">
        <p14:creationId xmlns:p14="http://schemas.microsoft.com/office/powerpoint/2010/main" val="251042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Temperatures of storage and work areas must be monitored daily. The standards for storage areas should be maintained as indicated above.</a:t>
            </a:r>
            <a:endParaRPr lang="en-US" dirty="0"/>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5</a:t>
            </a:fld>
            <a:endParaRPr lang="en-US"/>
          </a:p>
        </p:txBody>
      </p:sp>
    </p:spTree>
    <p:extLst>
      <p:ext uri="{BB962C8B-B14F-4D97-AF65-F5344CB8AC3E}">
        <p14:creationId xmlns:p14="http://schemas.microsoft.com/office/powerpoint/2010/main" val="409714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Dish machine water must be at least 160 °F when it comes in contact with the surface of the tray, dish, or other item being sanitized). Follow manufacturer’s instructions.</a:t>
            </a:r>
            <a:endParaRPr lang="en-US" dirty="0"/>
          </a:p>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6</a:t>
            </a:fld>
            <a:endParaRPr lang="en-US"/>
          </a:p>
        </p:txBody>
      </p:sp>
    </p:spTree>
    <p:extLst>
      <p:ext uri="{BB962C8B-B14F-4D97-AF65-F5344CB8AC3E}">
        <p14:creationId xmlns:p14="http://schemas.microsoft.com/office/powerpoint/2010/main" val="229908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7</a:t>
            </a:fld>
            <a:endParaRPr lang="en-US"/>
          </a:p>
        </p:txBody>
      </p:sp>
    </p:spTree>
    <p:extLst>
      <p:ext uri="{BB962C8B-B14F-4D97-AF65-F5344CB8AC3E}">
        <p14:creationId xmlns:p14="http://schemas.microsoft.com/office/powerpoint/2010/main" val="162870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DF709-84F2-4407-85FF-316BFB7E8194}" type="slidenum">
              <a:rPr lang="en-US" smtClean="0"/>
              <a:t>8</a:t>
            </a:fld>
            <a:endParaRPr lang="en-US"/>
          </a:p>
        </p:txBody>
      </p:sp>
    </p:spTree>
    <p:extLst>
      <p:ext uri="{BB962C8B-B14F-4D97-AF65-F5344CB8AC3E}">
        <p14:creationId xmlns:p14="http://schemas.microsoft.com/office/powerpoint/2010/main" val="122115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safer, print this page out and utilize this as a poster and hang by your fridge or ice chests, walk in freezers etc.</a:t>
            </a:r>
          </a:p>
        </p:txBody>
      </p:sp>
      <p:sp>
        <p:nvSpPr>
          <p:cNvPr id="4" name="Slide Number Placeholder 3"/>
          <p:cNvSpPr>
            <a:spLocks noGrp="1"/>
          </p:cNvSpPr>
          <p:nvPr>
            <p:ph type="sldNum" sz="quarter" idx="5"/>
          </p:nvPr>
        </p:nvSpPr>
        <p:spPr/>
        <p:txBody>
          <a:bodyPr/>
          <a:lstStyle/>
          <a:p>
            <a:fld id="{66CDF709-84F2-4407-85FF-316BFB7E8194}" type="slidenum">
              <a:rPr lang="en-US" smtClean="0"/>
              <a:t>9</a:t>
            </a:fld>
            <a:endParaRPr lang="en-US"/>
          </a:p>
        </p:txBody>
      </p:sp>
    </p:spTree>
    <p:extLst>
      <p:ext uri="{BB962C8B-B14F-4D97-AF65-F5344CB8AC3E}">
        <p14:creationId xmlns:p14="http://schemas.microsoft.com/office/powerpoint/2010/main" val="1553764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0119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4744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198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281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6498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30706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0131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970118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3917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6429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66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515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4796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96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AF61AA-5A98-4049-A93E-477E5505141A}"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84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8042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71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142763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foodsafety/index.html" TargetMode="External"/><Relationship Id="rId7" Type="http://schemas.openxmlformats.org/officeDocument/2006/relationships/hyperlink" Target="https://epublication.fda.gov/epub/"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sis.usda.gov/" TargetMode="External"/><Relationship Id="rId5" Type="http://schemas.openxmlformats.org/officeDocument/2006/relationships/hyperlink" Target="https://www.foodsafety.gov/" TargetMode="External"/><Relationship Id="rId4" Type="http://schemas.openxmlformats.org/officeDocument/2006/relationships/hyperlink" Target="https://www.foodsafety.gov/people-at-risk/older-adul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ging.idaho.gov/" TargetMode="External"/><Relationship Id="rId7" Type="http://schemas.openxmlformats.org/officeDocument/2006/relationships/hyperlink" Target="https://aging.idaho.gov/stay-educated/malnutrit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aging.idaho.gov/stay-at-home/commodity-supplemental-food-program/" TargetMode="External"/><Relationship Id="rId5" Type="http://schemas.openxmlformats.org/officeDocument/2006/relationships/hyperlink" Target="https://aging.idaho.gov/stay-at-home/home-delivered-meals/" TargetMode="External"/><Relationship Id="rId4" Type="http://schemas.openxmlformats.org/officeDocument/2006/relationships/hyperlink" Target="https://aging.idaho.gov/stay-healthy/congregate-meal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DA70F40A-D18F-4F05-A106-6D2CB24DC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6D96D9-0E5D-4BEA-BB5E-AAE6B36D1673}"/>
              </a:ext>
            </a:extLst>
          </p:cNvPr>
          <p:cNvPicPr>
            <a:picLocks noChangeAspect="1"/>
          </p:cNvPicPr>
          <p:nvPr/>
        </p:nvPicPr>
        <p:blipFill rotWithShape="1">
          <a:blip r:embed="rId4">
            <a:duotone>
              <a:schemeClr val="bg2">
                <a:shade val="45000"/>
                <a:satMod val="135000"/>
              </a:schemeClr>
              <a:prstClr val="white"/>
            </a:duotone>
            <a:alphaModFix amt="25000"/>
          </a:blip>
          <a:srcRect l="20469" r="28420" b="1"/>
          <a:stretch/>
        </p:blipFill>
        <p:spPr>
          <a:xfrm>
            <a:off x="20" y="10"/>
            <a:ext cx="12191980" cy="6857990"/>
          </a:xfrm>
          <a:prstGeom prst="rect">
            <a:avLst/>
          </a:prstGeom>
        </p:spPr>
      </p:pic>
      <p:pic>
        <p:nvPicPr>
          <p:cNvPr id="28" name="Picture 27">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55E749-3F7F-4AFE-86B3-208906AF72EB}"/>
              </a:ext>
            </a:extLst>
          </p:cNvPr>
          <p:cNvSpPr>
            <a:spLocks noGrp="1"/>
          </p:cNvSpPr>
          <p:nvPr>
            <p:ph type="ctrTitle"/>
          </p:nvPr>
        </p:nvSpPr>
        <p:spPr>
          <a:xfrm>
            <a:off x="1751012" y="1300785"/>
            <a:ext cx="8689976" cy="2509213"/>
          </a:xfrm>
        </p:spPr>
        <p:txBody>
          <a:bodyPr>
            <a:normAutofit/>
          </a:bodyPr>
          <a:lstStyle/>
          <a:p>
            <a:r>
              <a:rPr lang="en-US"/>
              <a:t>Kitchen Staff Training</a:t>
            </a:r>
          </a:p>
        </p:txBody>
      </p:sp>
      <p:pic>
        <p:nvPicPr>
          <p:cNvPr id="8" name="Picture 7">
            <a:extLst>
              <a:ext uri="{FF2B5EF4-FFF2-40B4-BE49-F238E27FC236}">
                <a16:creationId xmlns:a16="http://schemas.microsoft.com/office/drawing/2014/main" id="{9C9ED5AF-1529-408F-B01D-B9C7A6BF3093}"/>
              </a:ext>
            </a:extLst>
          </p:cNvPr>
          <p:cNvPicPr>
            <a:picLocks noChangeAspect="1"/>
          </p:cNvPicPr>
          <p:nvPr/>
        </p:nvPicPr>
        <p:blipFill>
          <a:blip r:embed="rId6"/>
          <a:stretch>
            <a:fillRect/>
          </a:stretch>
        </p:blipFill>
        <p:spPr>
          <a:xfrm>
            <a:off x="442138" y="6137909"/>
            <a:ext cx="1924210" cy="57456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061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AE9239-FC61-47E4-B2D2-6BC7B6679899}"/>
              </a:ext>
            </a:extLst>
          </p:cNvPr>
          <p:cNvPicPr>
            <a:picLocks noChangeAspect="1"/>
          </p:cNvPicPr>
          <p:nvPr/>
        </p:nvPicPr>
        <p:blipFill>
          <a:blip r:embed="rId3"/>
          <a:stretch>
            <a:fillRect/>
          </a:stretch>
        </p:blipFill>
        <p:spPr>
          <a:xfrm>
            <a:off x="909249" y="1922105"/>
            <a:ext cx="4901117" cy="432629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A0F02C16-9CBD-4927-B84C-680D298A08BA}"/>
              </a:ext>
            </a:extLst>
          </p:cNvPr>
          <p:cNvSpPr txBox="1"/>
          <p:nvPr/>
        </p:nvSpPr>
        <p:spPr>
          <a:xfrm>
            <a:off x="6096000" y="382556"/>
            <a:ext cx="5452536" cy="5865846"/>
          </a:xfrm>
          <a:prstGeom prst="rect">
            <a:avLst/>
          </a:prstGeom>
        </p:spPr>
        <p:txBody>
          <a:bodyPr vert="horz" lIns="91440" tIns="45720" rIns="91440" bIns="45720" rtlCol="0">
            <a:normAutofit/>
          </a:bodyPr>
          <a:lstStyle/>
          <a:p>
            <a:pPr defTabSz="914400">
              <a:lnSpc>
                <a:spcPct val="110000"/>
              </a:lnSpc>
              <a:spcAft>
                <a:spcPts val="600"/>
              </a:spcAft>
              <a:buClr>
                <a:schemeClr val="tx1"/>
              </a:buClr>
            </a:pPr>
            <a:r>
              <a:rPr lang="en-US" b="1" i="0" u="sng" strike="noStrike" cap="all" dirty="0"/>
              <a:t>B. Washing Hands </a:t>
            </a:r>
          </a:p>
          <a:p>
            <a:pPr defTabSz="914400">
              <a:lnSpc>
                <a:spcPct val="110000"/>
              </a:lnSpc>
              <a:spcAft>
                <a:spcPts val="600"/>
              </a:spcAft>
              <a:buClr>
                <a:schemeClr val="tx1"/>
              </a:buClr>
            </a:pPr>
            <a:r>
              <a:rPr lang="en-US" b="1" i="0" u="none" strike="noStrike" cap="all" dirty="0"/>
              <a:t>Hands should be scrubbed in warm soapy water for at least 20 seconds before and after handling food, after using the restroom, after handling pets, and after touching one’s hair, face, body, clothing, or anything else that could contaminate hands. Hands should be dried with a clean paper towel or a hand dryer. </a:t>
            </a:r>
          </a:p>
          <a:p>
            <a:pPr defTabSz="914400">
              <a:lnSpc>
                <a:spcPct val="110000"/>
              </a:lnSpc>
              <a:spcAft>
                <a:spcPts val="600"/>
              </a:spcAft>
              <a:buClr>
                <a:schemeClr val="tx1"/>
              </a:buClr>
            </a:pPr>
            <a:r>
              <a:rPr lang="en-US" b="1" cap="all" dirty="0"/>
              <a:t>Anybody who works with food must wear </a:t>
            </a:r>
            <a:r>
              <a:rPr lang="en-US" b="1" cap="all" dirty="0" err="1"/>
              <a:t>gLoves</a:t>
            </a:r>
            <a:r>
              <a:rPr lang="en-US" b="1" cap="all" dirty="0"/>
              <a:t> and hair protection.</a:t>
            </a:r>
            <a:endParaRPr lang="en-US" b="1" i="0" u="none" strike="noStrike" cap="all" dirty="0"/>
          </a:p>
          <a:p>
            <a:pPr defTabSz="914400">
              <a:lnSpc>
                <a:spcPct val="110000"/>
              </a:lnSpc>
              <a:spcAft>
                <a:spcPts val="600"/>
              </a:spcAft>
              <a:buClr>
                <a:schemeClr val="tx1"/>
              </a:buClr>
            </a:pPr>
            <a:r>
              <a:rPr lang="en-US" sz="1100" b="1" i="0" u="none" strike="noStrike" cap="all" dirty="0"/>
              <a:t>. </a:t>
            </a:r>
          </a:p>
        </p:txBody>
      </p:sp>
    </p:spTree>
    <p:extLst>
      <p:ext uri="{BB962C8B-B14F-4D97-AF65-F5344CB8AC3E}">
        <p14:creationId xmlns:p14="http://schemas.microsoft.com/office/powerpoint/2010/main" val="396746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3F827D-ED17-4848-A83D-58437ACC905D}"/>
              </a:ext>
            </a:extLst>
          </p:cNvPr>
          <p:cNvPicPr>
            <a:picLocks noChangeAspect="1"/>
          </p:cNvPicPr>
          <p:nvPr/>
        </p:nvPicPr>
        <p:blipFill>
          <a:blip r:embed="rId3"/>
          <a:stretch>
            <a:fillRect/>
          </a:stretch>
        </p:blipFill>
        <p:spPr>
          <a:xfrm>
            <a:off x="4423002" y="203650"/>
            <a:ext cx="3345995" cy="2674106"/>
          </a:xfrm>
          <a:prstGeom prst="rect">
            <a:avLst/>
          </a:prstGeom>
        </p:spPr>
      </p:pic>
      <p:sp>
        <p:nvSpPr>
          <p:cNvPr id="5" name="TextBox 4">
            <a:extLst>
              <a:ext uri="{FF2B5EF4-FFF2-40B4-BE49-F238E27FC236}">
                <a16:creationId xmlns:a16="http://schemas.microsoft.com/office/drawing/2014/main" id="{756FBA54-8CB3-4D11-B01B-4AEF91605368}"/>
              </a:ext>
            </a:extLst>
          </p:cNvPr>
          <p:cNvSpPr txBox="1"/>
          <p:nvPr/>
        </p:nvSpPr>
        <p:spPr>
          <a:xfrm>
            <a:off x="1046602" y="3429000"/>
            <a:ext cx="9849079" cy="2031325"/>
          </a:xfrm>
          <a:prstGeom prst="rect">
            <a:avLst/>
          </a:prstGeom>
          <a:noFill/>
        </p:spPr>
        <p:txBody>
          <a:bodyPr wrap="square">
            <a:spAutoFit/>
          </a:bodyPr>
          <a:lstStyle/>
          <a:p>
            <a:pPr algn="l"/>
            <a:r>
              <a:rPr lang="en-US" sz="1800" b="1" i="0" u="sng" strike="noStrike" baseline="0" dirty="0">
                <a:solidFill>
                  <a:srgbClr val="000000"/>
                </a:solidFill>
                <a:latin typeface="Gotham-Bold"/>
              </a:rPr>
              <a:t>Hand Sanitizers</a:t>
            </a:r>
          </a:p>
          <a:p>
            <a:pPr algn="l"/>
            <a:endParaRPr lang="en-US" sz="1800" b="1" i="0" u="sng" strike="noStrike" baseline="0" dirty="0">
              <a:solidFill>
                <a:srgbClr val="000000"/>
              </a:solidFill>
              <a:latin typeface="Gotham-Bold"/>
            </a:endParaRPr>
          </a:p>
          <a:p>
            <a:pPr algn="l"/>
            <a:r>
              <a:rPr lang="en-US" sz="1800" b="0" i="0" u="none" strike="noStrike" baseline="0" dirty="0">
                <a:solidFill>
                  <a:srgbClr val="000000"/>
                </a:solidFill>
                <a:latin typeface="Gotham-Book"/>
              </a:rPr>
              <a:t>Alcohol hand sanitizers, now referred to as hand antiseptics by the FDA Food Code, are</a:t>
            </a:r>
          </a:p>
          <a:p>
            <a:pPr algn="l"/>
            <a:r>
              <a:rPr lang="en-US" sz="1800" b="0" i="0" u="none" strike="noStrike" baseline="0" dirty="0">
                <a:solidFill>
                  <a:srgbClr val="000000"/>
                </a:solidFill>
                <a:latin typeface="Gotham-Book"/>
              </a:rPr>
              <a:t>effective in killing bacteria and some viruses on clean hands. However, sanitizers </a:t>
            </a:r>
            <a:r>
              <a:rPr lang="en-US" sz="1800" b="1" i="0" u="none" strike="noStrike" baseline="0" dirty="0">
                <a:solidFill>
                  <a:srgbClr val="000000"/>
                </a:solidFill>
                <a:latin typeface="Gotham-Bold"/>
              </a:rPr>
              <a:t>may not be</a:t>
            </a:r>
          </a:p>
          <a:p>
            <a:pPr algn="l"/>
            <a:r>
              <a:rPr lang="en-US" sz="1800" b="1" i="0" u="none" strike="noStrike" baseline="0" dirty="0">
                <a:solidFill>
                  <a:srgbClr val="000000"/>
                </a:solidFill>
                <a:latin typeface="Gotham-Bold"/>
              </a:rPr>
              <a:t>used instead of handwashing </a:t>
            </a:r>
            <a:r>
              <a:rPr lang="en-US" sz="1800" b="0" i="0" u="none" strike="noStrike" baseline="0" dirty="0">
                <a:solidFill>
                  <a:srgbClr val="000000"/>
                </a:solidFill>
                <a:latin typeface="Gotham-Book"/>
              </a:rPr>
              <a:t>by foodservice employees. You may use sanitizer after washing</a:t>
            </a:r>
          </a:p>
          <a:p>
            <a:pPr algn="l"/>
            <a:r>
              <a:rPr lang="en-US" sz="1800" b="0" i="0" u="none" strike="noStrike" baseline="0" dirty="0">
                <a:solidFill>
                  <a:srgbClr val="000000"/>
                </a:solidFill>
                <a:latin typeface="Gotham-Book"/>
              </a:rPr>
              <a:t>hands properly. Do not touch food or equipment or put on gloves prior to antiseptic drying.</a:t>
            </a:r>
          </a:p>
          <a:p>
            <a:pPr algn="l"/>
            <a:endParaRPr lang="en-US" dirty="0"/>
          </a:p>
        </p:txBody>
      </p:sp>
    </p:spTree>
    <p:extLst>
      <p:ext uri="{BB962C8B-B14F-4D97-AF65-F5344CB8AC3E}">
        <p14:creationId xmlns:p14="http://schemas.microsoft.com/office/powerpoint/2010/main" val="46610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1804434370"/>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3600" b="1" i="0" u="sng" strike="noStrike" kern="1200" baseline="0" dirty="0">
                          <a:solidFill>
                            <a:schemeClr val="tx1"/>
                          </a:solidFill>
                          <a:latin typeface="+mn-lt"/>
                          <a:ea typeface="+mn-ea"/>
                          <a:cs typeface="+mn-cs"/>
                        </a:rPr>
                        <a:t>Sinks</a:t>
                      </a:r>
                    </a:p>
                    <a:p>
                      <a:endParaRPr lang="en-US" sz="3600" b="1" i="0" u="sng" strike="noStrike" kern="1200" baseline="0" dirty="0">
                        <a:solidFill>
                          <a:schemeClr val="tx1"/>
                        </a:solidFill>
                        <a:latin typeface="+mn-lt"/>
                        <a:ea typeface="+mn-ea"/>
                        <a:cs typeface="+mn-cs"/>
                      </a:endParaRPr>
                    </a:p>
                    <a:p>
                      <a:r>
                        <a:rPr lang="en-US" sz="3600" b="0" i="0" u="none" strike="noStrike" kern="1200" baseline="0" dirty="0">
                          <a:solidFill>
                            <a:schemeClr val="tx1"/>
                          </a:solidFill>
                          <a:latin typeface="+mn-lt"/>
                          <a:ea typeface="+mn-ea"/>
                          <a:cs typeface="+mn-cs"/>
                        </a:rPr>
                        <a:t>There are sinks dedicated to handwashing.</a:t>
                      </a:r>
                    </a:p>
                    <a:p>
                      <a:r>
                        <a:rPr lang="en-US" sz="3600" b="1" i="0" u="none" strike="noStrike" kern="1200" baseline="0" dirty="0">
                          <a:solidFill>
                            <a:schemeClr val="tx1"/>
                          </a:solidFill>
                          <a:latin typeface="+mn-lt"/>
                          <a:ea typeface="+mn-ea"/>
                          <a:cs typeface="+mn-cs"/>
                        </a:rPr>
                        <a:t>Sinks should have:</a:t>
                      </a:r>
                    </a:p>
                    <a:p>
                      <a:r>
                        <a:rPr lang="en-US" sz="3600" b="0" i="0" u="none" strike="noStrike" kern="1200" baseline="0" dirty="0">
                          <a:solidFill>
                            <a:schemeClr val="tx1"/>
                          </a:solidFill>
                          <a:latin typeface="+mn-lt"/>
                          <a:ea typeface="+mn-ea"/>
                          <a:cs typeface="+mn-cs"/>
                        </a:rPr>
                        <a:t>• Hot and cold running water</a:t>
                      </a:r>
                    </a:p>
                    <a:p>
                      <a:r>
                        <a:rPr lang="en-US" sz="3600" b="0" i="0" u="none" strike="noStrike" kern="1200" baseline="0" dirty="0">
                          <a:solidFill>
                            <a:schemeClr val="tx1"/>
                          </a:solidFill>
                          <a:latin typeface="+mn-lt"/>
                          <a:ea typeface="+mn-ea"/>
                          <a:cs typeface="+mn-cs"/>
                        </a:rPr>
                        <a:t>• Soap</a:t>
                      </a:r>
                    </a:p>
                    <a:p>
                      <a:r>
                        <a:rPr lang="en-US" sz="3600" b="0" i="0" u="none" strike="noStrike" kern="1200" baseline="0" dirty="0">
                          <a:solidFill>
                            <a:schemeClr val="tx1"/>
                          </a:solidFill>
                          <a:latin typeface="+mn-lt"/>
                          <a:ea typeface="+mn-ea"/>
                          <a:cs typeface="+mn-cs"/>
                        </a:rPr>
                        <a:t>• Hand dryer or single-use paper towel</a:t>
                      </a:r>
                    </a:p>
                    <a:p>
                      <a:r>
                        <a:rPr lang="en-US" sz="3600" b="0" i="0" u="none" strike="noStrike" kern="1200" baseline="0" dirty="0">
                          <a:solidFill>
                            <a:schemeClr val="tx1"/>
                          </a:solidFill>
                          <a:latin typeface="+mn-lt"/>
                          <a:ea typeface="+mn-ea"/>
                          <a:cs typeface="+mn-cs"/>
                        </a:rPr>
                        <a:t>• Disposal area such as a garbage can</a:t>
                      </a: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pic>
        <p:nvPicPr>
          <p:cNvPr id="3" name="Picture 2">
            <a:extLst>
              <a:ext uri="{FF2B5EF4-FFF2-40B4-BE49-F238E27FC236}">
                <a16:creationId xmlns:a16="http://schemas.microsoft.com/office/drawing/2014/main" id="{5CD96415-1995-4B4C-8A75-ADB7044C08A7}"/>
              </a:ext>
            </a:extLst>
          </p:cNvPr>
          <p:cNvPicPr>
            <a:picLocks noChangeAspect="1"/>
          </p:cNvPicPr>
          <p:nvPr/>
        </p:nvPicPr>
        <p:blipFill>
          <a:blip r:embed="rId3"/>
          <a:stretch>
            <a:fillRect/>
          </a:stretch>
        </p:blipFill>
        <p:spPr>
          <a:xfrm rot="714112">
            <a:off x="9497669" y="2971432"/>
            <a:ext cx="2120245" cy="1778073"/>
          </a:xfrm>
          <a:prstGeom prst="rect">
            <a:avLst/>
          </a:prstGeom>
        </p:spPr>
      </p:pic>
    </p:spTree>
    <p:extLst>
      <p:ext uri="{BB962C8B-B14F-4D97-AF65-F5344CB8AC3E}">
        <p14:creationId xmlns:p14="http://schemas.microsoft.com/office/powerpoint/2010/main" val="240361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5">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4" name="Rectangle 27">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9">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1F19654-8B0B-472C-A175-AE73822232B4}"/>
              </a:ext>
            </a:extLst>
          </p:cNvPr>
          <p:cNvSpPr txBox="1"/>
          <p:nvPr/>
        </p:nvSpPr>
        <p:spPr>
          <a:xfrm>
            <a:off x="688622" y="2367092"/>
            <a:ext cx="10588978" cy="3424107"/>
          </a:xfrm>
          <a:prstGeom prst="rect">
            <a:avLst/>
          </a:prstGeom>
        </p:spPr>
        <p:txBody>
          <a:bodyPr vert="horz" lIns="91440" tIns="45720" rIns="91440" bIns="45720" rtlCol="0">
            <a:normAutofit/>
          </a:bodyPr>
          <a:lstStyle/>
          <a:p>
            <a:pPr defTabSz="914400">
              <a:lnSpc>
                <a:spcPct val="120000"/>
              </a:lnSpc>
              <a:spcAft>
                <a:spcPts val="600"/>
              </a:spcAft>
              <a:buClr>
                <a:schemeClr val="tx1"/>
              </a:buClr>
            </a:pPr>
            <a:r>
              <a:rPr lang="en-US" b="1" u="sng" cap="all" dirty="0"/>
              <a:t>Hair Restraints</a:t>
            </a:r>
          </a:p>
          <a:p>
            <a:pPr indent="-228600" defTabSz="914400">
              <a:lnSpc>
                <a:spcPct val="120000"/>
              </a:lnSpc>
              <a:spcAft>
                <a:spcPts val="600"/>
              </a:spcAft>
              <a:buClr>
                <a:schemeClr val="tx1"/>
              </a:buClr>
              <a:buFont typeface="Arial" panose="020B0604020202020204" pitchFamily="34" charset="0"/>
              <a:buChar char="•"/>
            </a:pPr>
            <a:endParaRPr lang="en-US" b="1" u="sng" cap="all" dirty="0"/>
          </a:p>
          <a:p>
            <a:pPr defTabSz="914400">
              <a:lnSpc>
                <a:spcPct val="120000"/>
              </a:lnSpc>
              <a:spcAft>
                <a:spcPts val="600"/>
              </a:spcAft>
              <a:buClr>
                <a:schemeClr val="tx1"/>
              </a:buClr>
            </a:pPr>
            <a:r>
              <a:rPr lang="en-US" cap="all" dirty="0"/>
              <a:t>Hair contains pathogens that can make food unsafe. I addition to that , no one likes to find hair in their food. Hats, hair coverings or nets, or beard restraints must be worn to effectively keep their hair from contacting exposed food; clean equipment, utensils, and linens; and unwrapped single-service and single-use articles.</a:t>
            </a:r>
          </a:p>
        </p:txBody>
      </p:sp>
      <p:sp>
        <p:nvSpPr>
          <p:cNvPr id="9" name="Isosceles Triangle 8">
            <a:extLst>
              <a:ext uri="{FF2B5EF4-FFF2-40B4-BE49-F238E27FC236}">
                <a16:creationId xmlns:a16="http://schemas.microsoft.com/office/drawing/2014/main" id="{4D88D292-436B-4F24-A212-3A9132976EB5}"/>
              </a:ext>
            </a:extLst>
          </p:cNvPr>
          <p:cNvSpPr/>
          <p:nvPr/>
        </p:nvSpPr>
        <p:spPr>
          <a:xfrm>
            <a:off x="688622" y="474133"/>
            <a:ext cx="5407378" cy="1892958"/>
          </a:xfrm>
          <a:prstGeom prst="triangle">
            <a:avLst/>
          </a:prstGeom>
          <a:pattFill prst="dash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1D5B44E2-3269-4EB3-B0A2-FAE43861B964}"/>
              </a:ext>
            </a:extLst>
          </p:cNvPr>
          <p:cNvPicPr>
            <a:picLocks noChangeAspect="1"/>
          </p:cNvPicPr>
          <p:nvPr/>
        </p:nvPicPr>
        <p:blipFill>
          <a:blip r:embed="rId5"/>
          <a:stretch>
            <a:fillRect/>
          </a:stretch>
        </p:blipFill>
        <p:spPr>
          <a:xfrm>
            <a:off x="2661007" y="1159848"/>
            <a:ext cx="1495425" cy="942975"/>
          </a:xfrm>
          <a:prstGeom prst="rect">
            <a:avLst/>
          </a:prstGeom>
        </p:spPr>
      </p:pic>
    </p:spTree>
    <p:extLst>
      <p:ext uri="{BB962C8B-B14F-4D97-AF65-F5344CB8AC3E}">
        <p14:creationId xmlns:p14="http://schemas.microsoft.com/office/powerpoint/2010/main" val="20692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5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4" name="Rectangle 53">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ress">
            <a:extLst>
              <a:ext uri="{FF2B5EF4-FFF2-40B4-BE49-F238E27FC236}">
                <a16:creationId xmlns:a16="http://schemas.microsoft.com/office/drawing/2014/main" id="{37BB13CE-AB18-4393-A8C7-66B2E03B1E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7343" y="609600"/>
            <a:ext cx="5181599" cy="518159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6" name="Picture 55">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1F19654-8B0B-472C-A175-AE73822232B4}"/>
              </a:ext>
            </a:extLst>
          </p:cNvPr>
          <p:cNvSpPr txBox="1"/>
          <p:nvPr/>
        </p:nvSpPr>
        <p:spPr>
          <a:xfrm>
            <a:off x="913774" y="2367092"/>
            <a:ext cx="3893978" cy="3424107"/>
          </a:xfrm>
          <a:prstGeom prst="rect">
            <a:avLst/>
          </a:prstGeom>
        </p:spPr>
        <p:txBody>
          <a:bodyPr vert="horz" lIns="91440" tIns="45720" rIns="91440" bIns="45720" rtlCol="0">
            <a:normAutofit/>
          </a:bodyPr>
          <a:lstStyle/>
          <a:p>
            <a:pPr defTabSz="914400">
              <a:lnSpc>
                <a:spcPct val="110000"/>
              </a:lnSpc>
              <a:spcBef>
                <a:spcPct val="0"/>
              </a:spcBef>
              <a:spcAft>
                <a:spcPts val="600"/>
              </a:spcAft>
              <a:buClr>
                <a:schemeClr val="tx1"/>
              </a:buClr>
            </a:pPr>
            <a:r>
              <a:rPr lang="en-US" sz="2400" b="1" u="sng" cap="all" dirty="0" err="1"/>
              <a:t>CLothing</a:t>
            </a:r>
            <a:r>
              <a:rPr lang="en-US" sz="2400" b="1" u="sng" cap="all" dirty="0"/>
              <a:t> and Jewelry</a:t>
            </a:r>
          </a:p>
          <a:p>
            <a:pPr indent="-228600" defTabSz="914400">
              <a:lnSpc>
                <a:spcPct val="110000"/>
              </a:lnSpc>
              <a:spcBef>
                <a:spcPct val="0"/>
              </a:spcBef>
              <a:spcAft>
                <a:spcPts val="600"/>
              </a:spcAft>
              <a:buClr>
                <a:schemeClr val="tx1"/>
              </a:buClr>
              <a:buFont typeface="Arial" panose="020B0604020202020204" pitchFamily="34" charset="0"/>
              <a:buChar char="•"/>
            </a:pPr>
            <a:endParaRPr lang="en-US" sz="1500" b="1" u="sng" cap="all" dirty="0"/>
          </a:p>
          <a:p>
            <a:pPr marL="114300" defTabSz="914400">
              <a:lnSpc>
                <a:spcPct val="110000"/>
              </a:lnSpc>
              <a:spcBef>
                <a:spcPct val="0"/>
              </a:spcBef>
              <a:spcAft>
                <a:spcPts val="600"/>
              </a:spcAft>
              <a:buClr>
                <a:schemeClr val="tx1"/>
              </a:buClr>
            </a:pPr>
            <a:r>
              <a:rPr lang="en-US" sz="2400" cap="all" dirty="0"/>
              <a:t>Uniforms and clothing should be clean. Jewelry should be limited to one single band ring</a:t>
            </a:r>
          </a:p>
        </p:txBody>
      </p:sp>
    </p:spTree>
    <p:extLst>
      <p:ext uri="{BB962C8B-B14F-4D97-AF65-F5344CB8AC3E}">
        <p14:creationId xmlns:p14="http://schemas.microsoft.com/office/powerpoint/2010/main" val="26599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97DB-03CB-426D-98DA-4C31A8483B5A}"/>
              </a:ext>
            </a:extLst>
          </p:cNvPr>
          <p:cNvSpPr>
            <a:spLocks noGrp="1"/>
          </p:cNvSpPr>
          <p:nvPr>
            <p:ph type="title"/>
          </p:nvPr>
        </p:nvSpPr>
        <p:spPr>
          <a:xfrm>
            <a:off x="913775" y="618517"/>
            <a:ext cx="10364451" cy="1596177"/>
          </a:xfrm>
        </p:spPr>
        <p:txBody>
          <a:bodyPr>
            <a:normAutofit/>
          </a:bodyPr>
          <a:lstStyle/>
          <a:p>
            <a:r>
              <a:rPr lang="en-US" dirty="0"/>
              <a:t>Employee Sickness</a:t>
            </a:r>
            <a:br>
              <a:rPr lang="en-US" dirty="0"/>
            </a:br>
            <a:endParaRPr lang="en-US" dirty="0"/>
          </a:p>
        </p:txBody>
      </p:sp>
      <p:graphicFrame>
        <p:nvGraphicFramePr>
          <p:cNvPr id="5" name="Content Placeholder 2">
            <a:extLst>
              <a:ext uri="{FF2B5EF4-FFF2-40B4-BE49-F238E27FC236}">
                <a16:creationId xmlns:a16="http://schemas.microsoft.com/office/drawing/2014/main" id="{AEEA5DFF-10FA-4491-A25B-F0AEE63D2593}"/>
              </a:ext>
            </a:extLst>
          </p:cNvPr>
          <p:cNvGraphicFramePr>
            <a:graphicFrameLocks noGrp="1"/>
          </p:cNvGraphicFramePr>
          <p:nvPr>
            <p:ph sz="quarter" idx="13"/>
            <p:extLst>
              <p:ext uri="{D42A27DB-BD31-4B8C-83A1-F6EECF244321}">
                <p14:modId xmlns:p14="http://schemas.microsoft.com/office/powerpoint/2010/main" val="3886716026"/>
              </p:ext>
            </p:extLst>
          </p:nvPr>
        </p:nvGraphicFramePr>
        <p:xfrm>
          <a:off x="826265" y="3175611"/>
          <a:ext cx="10363200" cy="315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90D3B9C2-38C8-4DCB-9F8C-3E4967EE9DDB}"/>
              </a:ext>
            </a:extLst>
          </p:cNvPr>
          <p:cNvSpPr/>
          <p:nvPr/>
        </p:nvSpPr>
        <p:spPr>
          <a:xfrm>
            <a:off x="3613532" y="1466512"/>
            <a:ext cx="5508433" cy="1596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i="0" baseline="0"/>
              <a:t>Six foodborne illnesses that must be reported are those caused by:</a:t>
            </a:r>
            <a:endParaRPr lang="en-US" dirty="0"/>
          </a:p>
        </p:txBody>
      </p:sp>
    </p:spTree>
    <p:extLst>
      <p:ext uri="{BB962C8B-B14F-4D97-AF65-F5344CB8AC3E}">
        <p14:creationId xmlns:p14="http://schemas.microsoft.com/office/powerpoint/2010/main" val="198839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23EFA-DD5F-4CA2-83B6-3102FDA61BEF}"/>
              </a:ext>
            </a:extLst>
          </p:cNvPr>
          <p:cNvSpPr>
            <a:spLocks noGrp="1"/>
          </p:cNvSpPr>
          <p:nvPr>
            <p:ph type="title"/>
          </p:nvPr>
        </p:nvSpPr>
        <p:spPr>
          <a:xfrm>
            <a:off x="641074" y="1588878"/>
            <a:ext cx="2844002" cy="3680244"/>
          </a:xfrm>
        </p:spPr>
        <p:txBody>
          <a:bodyPr>
            <a:normAutofit/>
          </a:bodyPr>
          <a:lstStyle/>
          <a:p>
            <a:pPr algn="l"/>
            <a:r>
              <a:rPr lang="en-US" sz="4400">
                <a:solidFill>
                  <a:srgbClr val="FFFFFF"/>
                </a:solidFill>
              </a:rPr>
              <a:t>Proper Glove Usage</a:t>
            </a:r>
          </a:p>
        </p:txBody>
      </p:sp>
      <p:pic>
        <p:nvPicPr>
          <p:cNvPr id="21" name="Picture 2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6CCCDC6F-AF73-49E7-B2B4-2DAE2B491028}"/>
              </a:ext>
            </a:extLst>
          </p:cNvPr>
          <p:cNvSpPr>
            <a:spLocks noGrp="1"/>
          </p:cNvSpPr>
          <p:nvPr>
            <p:ph sz="quarter" idx="13"/>
          </p:nvPr>
        </p:nvSpPr>
        <p:spPr>
          <a:xfrm>
            <a:off x="4634794" y="1049695"/>
            <a:ext cx="6642806" cy="4758611"/>
          </a:xfrm>
        </p:spPr>
        <p:txBody>
          <a:bodyPr anchor="ctr">
            <a:normAutofit/>
          </a:bodyPr>
          <a:lstStyle/>
          <a:p>
            <a:r>
              <a:rPr lang="en-US" b="0" i="0" u="none" strike="noStrike" baseline="0" dirty="0">
                <a:latin typeface="Gotham-Book"/>
              </a:rPr>
              <a:t>Gloves must be worn for anybody who will work with food.</a:t>
            </a:r>
          </a:p>
          <a:p>
            <a:r>
              <a:rPr lang="en-US" b="0" i="0" u="none" strike="noStrike" baseline="0" dirty="0">
                <a:latin typeface="Gotham-Book"/>
              </a:rPr>
              <a:t>Gloves should </a:t>
            </a:r>
            <a:r>
              <a:rPr lang="en-US" b="0" i="0" u="none" strike="noStrike" baseline="0">
                <a:latin typeface="Gotham-Book"/>
              </a:rPr>
              <a:t>be changed:</a:t>
            </a:r>
            <a:endParaRPr lang="en-US" b="0" i="0" u="none" strike="noStrike" baseline="0" dirty="0">
              <a:latin typeface="Gotham-Book"/>
            </a:endParaRPr>
          </a:p>
          <a:p>
            <a:pPr marL="0" indent="0">
              <a:buNone/>
            </a:pPr>
            <a:r>
              <a:rPr lang="en-US" b="0" i="0" u="none" strike="noStrike" baseline="0" dirty="0">
                <a:latin typeface="Gotham-Book"/>
              </a:rPr>
              <a:t>	• If gloves become damaged or soiled</a:t>
            </a:r>
          </a:p>
          <a:p>
            <a:pPr marL="0" indent="0">
              <a:buNone/>
            </a:pPr>
            <a:r>
              <a:rPr lang="en-US" b="0" i="0" u="none" strike="noStrike" baseline="0" dirty="0">
                <a:latin typeface="Gotham-Book"/>
              </a:rPr>
              <a:t>	• When changing food preparation tasks</a:t>
            </a:r>
          </a:p>
          <a:p>
            <a:pPr marL="0" indent="0">
              <a:buNone/>
            </a:pPr>
            <a:r>
              <a:rPr lang="en-US" b="0" i="0" u="none" strike="noStrike" baseline="0" dirty="0">
                <a:latin typeface="Gotham-Book"/>
              </a:rPr>
              <a:t>	• After sneezing, coughing, touching hair, face, or other non-disinfected surfaces	</a:t>
            </a:r>
          </a:p>
          <a:p>
            <a:pPr marL="0" indent="0">
              <a:buNone/>
            </a:pPr>
            <a:r>
              <a:rPr lang="en-US" b="0" i="0" u="none" strike="noStrike" baseline="0" dirty="0">
                <a:latin typeface="Gotham-Book"/>
              </a:rPr>
              <a:t>	• Every hour when working on the same task</a:t>
            </a:r>
            <a:endParaRPr lang="en-US" dirty="0"/>
          </a:p>
        </p:txBody>
      </p:sp>
      <p:pic>
        <p:nvPicPr>
          <p:cNvPr id="23" name="Picture 2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4440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79500079"/>
              </p:ext>
            </p:extLst>
          </p:nvPr>
        </p:nvGraphicFramePr>
        <p:xfrm>
          <a:off x="2389239" y="1157202"/>
          <a:ext cx="7413522" cy="4546038"/>
        </p:xfrm>
        <a:graphic>
          <a:graphicData uri="http://schemas.openxmlformats.org/drawingml/2006/table">
            <a:tbl>
              <a:tblPr firstRow="1" bandRow="1">
                <a:tableStyleId>{69012ECD-51FC-41F1-AA8D-1B2483CD663E}</a:tableStyleId>
              </a:tblPr>
              <a:tblGrid>
                <a:gridCol w="7413522">
                  <a:extLst>
                    <a:ext uri="{9D8B030D-6E8A-4147-A177-3AD203B41FA5}">
                      <a16:colId xmlns:a16="http://schemas.microsoft.com/office/drawing/2014/main" val="3405303404"/>
                    </a:ext>
                  </a:extLst>
                </a:gridCol>
              </a:tblGrid>
              <a:tr h="4534072">
                <a:tc>
                  <a:txBody>
                    <a:bodyPr/>
                    <a:lstStyle/>
                    <a:p>
                      <a:r>
                        <a:rPr lang="en-US" sz="1900" b="1" u="none" strike="noStrike" kern="1200" baseline="0">
                          <a:solidFill>
                            <a:schemeClr val="tx1"/>
                          </a:solidFill>
                        </a:rPr>
                        <a:t>FOOD SAFETY WEBSITES </a:t>
                      </a:r>
                    </a:p>
                    <a:p>
                      <a:endParaRPr lang="en-US" sz="1900" b="1" u="none" strike="noStrike" kern="1200" baseline="0">
                        <a:solidFill>
                          <a:schemeClr val="tx1"/>
                        </a:solidFill>
                      </a:endParaRPr>
                    </a:p>
                    <a:p>
                      <a:r>
                        <a:rPr lang="en-US" sz="1900" b="1" u="none" strike="noStrike" kern="1200" baseline="0">
                          <a:solidFill>
                            <a:schemeClr val="tx1"/>
                          </a:solidFill>
                        </a:rPr>
                        <a:t>Centers for Disease Control and Prevention</a:t>
                      </a:r>
                    </a:p>
                    <a:p>
                      <a:r>
                        <a:rPr lang="en-US" sz="1900" b="0" u="none" strike="noStrike" kern="1200" baseline="0">
                          <a:solidFill>
                            <a:schemeClr val="tx1"/>
                          </a:solidFill>
                          <a:hlinkClick r:id="rId3">
                            <a:extLst>
                              <a:ext uri="{A12FA001-AC4F-418D-AE19-62706E023703}">
                                <ahyp:hlinkClr xmlns:ahyp="http://schemas.microsoft.com/office/drawing/2018/hyperlinkcolor" val="tx"/>
                              </a:ext>
                            </a:extLst>
                          </a:hlinkClick>
                        </a:rPr>
                        <a:t>https://www.cdc.gov/foodsafety/index.html</a:t>
                      </a:r>
                      <a:endParaRPr lang="en-US" sz="1900" b="0" u="none" strike="noStrike" kern="1200" baseline="0">
                        <a:solidFill>
                          <a:schemeClr val="tx1"/>
                        </a:solidFill>
                      </a:endParaRPr>
                    </a:p>
                    <a:p>
                      <a:r>
                        <a:rPr lang="en-US" sz="1900" b="1" u="none" strike="noStrike" kern="1200" baseline="0">
                          <a:solidFill>
                            <a:schemeClr val="tx1"/>
                          </a:solidFill>
                        </a:rPr>
                        <a:t>Food safety for older adults </a:t>
                      </a:r>
                      <a:endParaRPr lang="en-US" sz="1900" b="0" u="none" strike="noStrike" kern="1200" baseline="0">
                        <a:solidFill>
                          <a:schemeClr val="tx1"/>
                        </a:solidFill>
                      </a:endParaRPr>
                    </a:p>
                    <a:p>
                      <a:r>
                        <a:rPr lang="en-US" sz="1900" b="0" u="none" strike="noStrike" kern="1200" baseline="0">
                          <a:solidFill>
                            <a:schemeClr val="tx1"/>
                          </a:solidFill>
                          <a:hlinkClick r:id="rId4">
                            <a:extLst>
                              <a:ext uri="{A12FA001-AC4F-418D-AE19-62706E023703}">
                                <ahyp:hlinkClr xmlns:ahyp="http://schemas.microsoft.com/office/drawing/2018/hyperlinkcolor" val="tx"/>
                              </a:ext>
                            </a:extLst>
                          </a:hlinkClick>
                        </a:rPr>
                        <a:t>https://www.foodsafety.gov/people-at-risk/older-adults</a:t>
                      </a:r>
                      <a:endParaRPr lang="en-US" sz="1900" b="0" u="none" strike="noStrike" kern="1200" baseline="0">
                        <a:solidFill>
                          <a:schemeClr val="tx1"/>
                        </a:solidFill>
                      </a:endParaRPr>
                    </a:p>
                    <a:p>
                      <a:r>
                        <a:rPr lang="en-US" sz="1900" b="1" u="none" strike="noStrike" kern="1200" baseline="0">
                          <a:solidFill>
                            <a:schemeClr val="tx1"/>
                          </a:solidFill>
                        </a:rPr>
                        <a:t>Federal food safety gateway </a:t>
                      </a:r>
                    </a:p>
                    <a:p>
                      <a:r>
                        <a:rPr lang="en-US" sz="1900" b="0" u="none" strike="noStrike" kern="1200" baseline="0">
                          <a:solidFill>
                            <a:schemeClr val="tx1"/>
                          </a:solidFill>
                          <a:hlinkClick r:id="rId5">
                            <a:extLst>
                              <a:ext uri="{A12FA001-AC4F-418D-AE19-62706E023703}">
                                <ahyp:hlinkClr xmlns:ahyp="http://schemas.microsoft.com/office/drawing/2018/hyperlinkcolor" val="tx"/>
                              </a:ext>
                            </a:extLst>
                          </a:hlinkClick>
                        </a:rPr>
                        <a:t>https://www.foodsafety.gov</a:t>
                      </a:r>
                      <a:endParaRPr lang="en-US" sz="1900" b="0" u="none" strike="noStrike" kern="1200" baseline="0">
                        <a:solidFill>
                          <a:schemeClr val="tx1"/>
                        </a:solidFill>
                      </a:endParaRPr>
                    </a:p>
                    <a:p>
                      <a:r>
                        <a:rPr lang="en-US" sz="1900" b="1" u="none" strike="noStrike" kern="1200" baseline="0">
                          <a:solidFill>
                            <a:schemeClr val="tx1"/>
                          </a:solidFill>
                        </a:rPr>
                        <a:t>U.S. Department of Agriculture (USDA) Food Safety and Inspection Service </a:t>
                      </a:r>
                    </a:p>
                    <a:p>
                      <a:r>
                        <a:rPr lang="en-US" sz="1900" b="0" u="none" strike="noStrike" kern="1200" baseline="0">
                          <a:solidFill>
                            <a:schemeClr val="tx1"/>
                          </a:solidFill>
                          <a:hlinkClick r:id="rId6">
                            <a:extLst>
                              <a:ext uri="{A12FA001-AC4F-418D-AE19-62706E023703}">
                                <ahyp:hlinkClr xmlns:ahyp="http://schemas.microsoft.com/office/drawing/2018/hyperlinkcolor" val="tx"/>
                              </a:ext>
                            </a:extLst>
                          </a:hlinkClick>
                        </a:rPr>
                        <a:t>https://www.fsis.usda.gov/</a:t>
                      </a:r>
                      <a:endParaRPr lang="en-US" sz="1900" b="0" u="none" strike="noStrike" kern="1200" baseline="0">
                        <a:solidFill>
                          <a:schemeClr val="tx1"/>
                        </a:solidFill>
                      </a:endParaRPr>
                    </a:p>
                    <a:p>
                      <a:r>
                        <a:rPr lang="en-US" sz="1900" b="1" u="none" strike="noStrike" kern="1200" baseline="0">
                          <a:solidFill>
                            <a:schemeClr val="tx1"/>
                          </a:solidFill>
                        </a:rPr>
                        <a:t>U.S. Food and Drug Administration (FDA) education resource library and retail food protection </a:t>
                      </a:r>
                      <a:endParaRPr lang="en-US" sz="1900" b="0" u="none" strike="noStrike" kern="1200" baseline="0">
                        <a:solidFill>
                          <a:schemeClr val="tx1"/>
                        </a:solidFill>
                      </a:endParaRPr>
                    </a:p>
                    <a:p>
                      <a:r>
                        <a:rPr lang="en-US" sz="1900" b="0" u="none" strike="noStrike" kern="1200" baseline="0">
                          <a:solidFill>
                            <a:schemeClr val="tx1"/>
                          </a:solidFill>
                          <a:hlinkClick r:id="rId7">
                            <a:extLst>
                              <a:ext uri="{A12FA001-AC4F-418D-AE19-62706E023703}">
                                <ahyp:hlinkClr xmlns:ahyp="http://schemas.microsoft.com/office/drawing/2018/hyperlinkcolor" val="tx"/>
                              </a:ext>
                            </a:extLst>
                          </a:hlinkClick>
                        </a:rPr>
                        <a:t>https://epublication.fda.gov/epub/</a:t>
                      </a:r>
                      <a:endParaRPr lang="en-US" sz="1900" b="0" u="none" strike="noStrike" kern="1200" baseline="0">
                        <a:solidFill>
                          <a:schemeClr val="tx1"/>
                        </a:solidFill>
                      </a:endParaRPr>
                    </a:p>
                    <a:p>
                      <a:endParaRPr lang="en-US" sz="1800" b="1">
                        <a:solidFill>
                          <a:schemeClr val="tx1">
                            <a:lumMod val="75000"/>
                            <a:lumOff val="25000"/>
                          </a:schemeClr>
                        </a:solidFill>
                      </a:endParaRPr>
                    </a:p>
                  </a:txBody>
                  <a:tcPr marL="217877" marR="108939" marT="108939" marB="108939"/>
                </a:tc>
                <a:extLst>
                  <a:ext uri="{0D108BD9-81ED-4DB2-BD59-A6C34878D82A}">
                    <a16:rowId xmlns:a16="http://schemas.microsoft.com/office/drawing/2014/main" val="1446592381"/>
                  </a:ext>
                </a:extLst>
              </a:tr>
            </a:tbl>
          </a:graphicData>
        </a:graphic>
      </p:graphicFrame>
    </p:spTree>
    <p:extLst>
      <p:ext uri="{BB962C8B-B14F-4D97-AF65-F5344CB8AC3E}">
        <p14:creationId xmlns:p14="http://schemas.microsoft.com/office/powerpoint/2010/main" val="273114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2">
            <a:extLst>
              <a:ext uri="{FF2B5EF4-FFF2-40B4-BE49-F238E27FC236}">
                <a16:creationId xmlns:a16="http://schemas.microsoft.com/office/drawing/2014/main" id="{74685A96-F40E-4666-B0D0-6F353E523564}"/>
              </a:ext>
            </a:extLst>
          </p:cNvPr>
          <p:cNvGraphicFramePr>
            <a:graphicFrameLocks noGrp="1"/>
          </p:cNvGraphicFramePr>
          <p:nvPr>
            <p:extLst>
              <p:ext uri="{D42A27DB-BD31-4B8C-83A1-F6EECF244321}">
                <p14:modId xmlns:p14="http://schemas.microsoft.com/office/powerpoint/2010/main" val="3961066799"/>
              </p:ext>
            </p:extLst>
          </p:nvPr>
        </p:nvGraphicFramePr>
        <p:xfrm>
          <a:off x="2389239" y="1190653"/>
          <a:ext cx="7413522" cy="4471717"/>
        </p:xfrm>
        <a:graphic>
          <a:graphicData uri="http://schemas.openxmlformats.org/drawingml/2006/table">
            <a:tbl>
              <a:tblPr firstRow="1" bandRow="1">
                <a:noFill/>
                <a:tableStyleId>{5C22544A-7EE6-4342-B048-85BDC9FD1C3A}</a:tableStyleId>
              </a:tblPr>
              <a:tblGrid>
                <a:gridCol w="7413522">
                  <a:extLst>
                    <a:ext uri="{9D8B030D-6E8A-4147-A177-3AD203B41FA5}">
                      <a16:colId xmlns:a16="http://schemas.microsoft.com/office/drawing/2014/main" val="555031679"/>
                    </a:ext>
                  </a:extLst>
                </a:gridCol>
              </a:tblGrid>
              <a:tr h="4467170">
                <a:tc>
                  <a:txBody>
                    <a:bodyPr/>
                    <a:lstStyle/>
                    <a:p>
                      <a:r>
                        <a:rPr lang="en-US" sz="1900" b="0" cap="none" spc="0">
                          <a:solidFill>
                            <a:schemeClr val="tx1"/>
                          </a:solidFill>
                        </a:rPr>
                        <a:t>Thank you for participating!</a:t>
                      </a:r>
                    </a:p>
                    <a:p>
                      <a:endParaRPr lang="en-US" sz="1900" b="0" cap="none" spc="0">
                        <a:solidFill>
                          <a:schemeClr val="tx1"/>
                        </a:solidFill>
                      </a:endParaRPr>
                    </a:p>
                    <a:p>
                      <a:r>
                        <a:rPr lang="en-US" sz="1900" b="0" cap="none" spc="0">
                          <a:solidFill>
                            <a:schemeClr val="tx1"/>
                          </a:solidFill>
                        </a:rPr>
                        <a:t>Find more and this information under </a:t>
                      </a:r>
                    </a:p>
                    <a:p>
                      <a:r>
                        <a:rPr lang="en-US" sz="1900" b="0" cap="none" spc="0">
                          <a:solidFill>
                            <a:schemeClr val="tx1"/>
                          </a:solidFill>
                          <a:hlinkClick r:id="rId3">
                            <a:extLst>
                              <a:ext uri="{A12FA001-AC4F-418D-AE19-62706E023703}">
                                <ahyp:hlinkClr xmlns:ahyp="http://schemas.microsoft.com/office/drawing/2018/hyperlinkcolor" val="tx"/>
                              </a:ext>
                            </a:extLst>
                          </a:hlinkClick>
                        </a:rPr>
                        <a:t>www.aging.Idaho.gov</a:t>
                      </a:r>
                      <a:endParaRPr lang="en-US" sz="1900" b="0" cap="none" spc="0">
                        <a:solidFill>
                          <a:schemeClr val="tx1"/>
                        </a:solidFill>
                      </a:endParaRPr>
                    </a:p>
                    <a:p>
                      <a:endParaRPr lang="en-US" sz="1900" b="0" cap="none" spc="0">
                        <a:solidFill>
                          <a:schemeClr val="tx1"/>
                        </a:solidFill>
                      </a:endParaRPr>
                    </a:p>
                    <a:p>
                      <a:r>
                        <a:rPr lang="en-US" sz="1900" b="0" cap="none" spc="0">
                          <a:solidFill>
                            <a:schemeClr val="tx1"/>
                          </a:solidFill>
                          <a:hlinkClick r:id="rId4">
                            <a:extLst>
                              <a:ext uri="{A12FA001-AC4F-418D-AE19-62706E023703}">
                                <ahyp:hlinkClr xmlns:ahyp="http://schemas.microsoft.com/office/drawing/2018/hyperlinkcolor" val="tx"/>
                              </a:ext>
                            </a:extLst>
                          </a:hlinkClick>
                        </a:rPr>
                        <a:t>https://aging.idaho.gov/stay-healthy/congregate-meals/</a:t>
                      </a:r>
                      <a:endParaRPr lang="en-US" sz="1900" b="0" cap="none" spc="0">
                        <a:solidFill>
                          <a:schemeClr val="tx1"/>
                        </a:solidFill>
                      </a:endParaRPr>
                    </a:p>
                    <a:p>
                      <a:endParaRPr lang="en-US" sz="1900" b="0" cap="none" spc="0">
                        <a:solidFill>
                          <a:schemeClr val="tx1"/>
                        </a:solidFill>
                      </a:endParaRPr>
                    </a:p>
                    <a:p>
                      <a:r>
                        <a:rPr lang="en-US" sz="1900" b="0" cap="none" spc="0">
                          <a:solidFill>
                            <a:schemeClr val="tx1"/>
                          </a:solidFill>
                          <a:hlinkClick r:id="rId5">
                            <a:extLst>
                              <a:ext uri="{A12FA001-AC4F-418D-AE19-62706E023703}">
                                <ahyp:hlinkClr xmlns:ahyp="http://schemas.microsoft.com/office/drawing/2018/hyperlinkcolor" val="tx"/>
                              </a:ext>
                            </a:extLst>
                          </a:hlinkClick>
                        </a:rPr>
                        <a:t>https://aging.idaho.gov/stay-at-home/home-delivered-meals/</a:t>
                      </a:r>
                      <a:endParaRPr lang="en-US" sz="1900" b="0" cap="none" spc="0">
                        <a:solidFill>
                          <a:schemeClr val="tx1"/>
                        </a:solidFill>
                      </a:endParaRPr>
                    </a:p>
                    <a:p>
                      <a:endParaRPr lang="en-US" sz="1900" b="0" cap="none" spc="0">
                        <a:solidFill>
                          <a:schemeClr val="tx1"/>
                        </a:solidFill>
                      </a:endParaRPr>
                    </a:p>
                    <a:p>
                      <a:r>
                        <a:rPr lang="en-US" sz="1900" b="0" cap="none" spc="0">
                          <a:solidFill>
                            <a:schemeClr val="tx1"/>
                          </a:solidFill>
                          <a:hlinkClick r:id="rId6">
                            <a:extLst>
                              <a:ext uri="{A12FA001-AC4F-418D-AE19-62706E023703}">
                                <ahyp:hlinkClr xmlns:ahyp="http://schemas.microsoft.com/office/drawing/2018/hyperlinkcolor" val="tx"/>
                              </a:ext>
                            </a:extLst>
                          </a:hlinkClick>
                        </a:rPr>
                        <a:t>https://aging.idaho.gov/stay-at-home/commodity-supplemental-food-program/</a:t>
                      </a:r>
                      <a:endParaRPr lang="en-US" sz="1900" b="0" cap="none" spc="0">
                        <a:solidFill>
                          <a:schemeClr val="tx1"/>
                        </a:solidFill>
                      </a:endParaRPr>
                    </a:p>
                    <a:p>
                      <a:endParaRPr lang="en-US" sz="1900" b="0" cap="none" spc="0">
                        <a:solidFill>
                          <a:schemeClr val="tx1"/>
                        </a:solidFill>
                      </a:endParaRPr>
                    </a:p>
                    <a:p>
                      <a:r>
                        <a:rPr lang="en-US" sz="1900" b="0" cap="none" spc="0">
                          <a:solidFill>
                            <a:schemeClr val="tx1"/>
                          </a:solidFill>
                          <a:hlinkClick r:id="rId7">
                            <a:extLst>
                              <a:ext uri="{A12FA001-AC4F-418D-AE19-62706E023703}">
                                <ahyp:hlinkClr xmlns:ahyp="http://schemas.microsoft.com/office/drawing/2018/hyperlinkcolor" val="tx"/>
                              </a:ext>
                            </a:extLst>
                          </a:hlinkClick>
                        </a:rPr>
                        <a:t>https://aging.idaho.gov/stay-educated/malnutrition/</a:t>
                      </a:r>
                      <a:endParaRPr lang="en-US" sz="1900" b="0" cap="none" spc="0">
                        <a:solidFill>
                          <a:schemeClr val="tx1"/>
                        </a:solidFill>
                      </a:endParaRPr>
                    </a:p>
                    <a:p>
                      <a:endParaRPr lang="en-US" sz="1900" b="0" cap="none" spc="0">
                        <a:solidFill>
                          <a:schemeClr val="tx1"/>
                        </a:solidFill>
                      </a:endParaRPr>
                    </a:p>
                    <a:p>
                      <a:endParaRPr lang="en-US" sz="1900" b="0" cap="none" spc="0" dirty="0">
                        <a:solidFill>
                          <a:schemeClr val="tx1"/>
                        </a:solidFill>
                      </a:endParaRPr>
                    </a:p>
                  </a:txBody>
                  <a:tcPr marL="0" marR="106931" marT="21386" marB="106931" anchor="b">
                    <a:lnL w="12700" cmpd="sng">
                      <a:noFill/>
                    </a:lnL>
                    <a:lnR w="12700" cmpd="sng">
                      <a:noFill/>
                    </a:lnR>
                    <a:lnT w="9525" cap="flat" cmpd="sng" algn="ctr">
                      <a:noFill/>
                      <a:prstDash val="solid"/>
                    </a:lnT>
                    <a:lnB w="38100" cmpd="sng">
                      <a:noFill/>
                    </a:lnB>
                    <a:solidFill>
                      <a:srgbClr val="FFFFCC"/>
                    </a:solidFill>
                  </a:tcPr>
                </a:tc>
                <a:extLst>
                  <a:ext uri="{0D108BD9-81ED-4DB2-BD59-A6C34878D82A}">
                    <a16:rowId xmlns:a16="http://schemas.microsoft.com/office/drawing/2014/main" val="2180865301"/>
                  </a:ext>
                </a:extLst>
              </a:tr>
            </a:tbl>
          </a:graphicData>
        </a:graphic>
      </p:graphicFrame>
    </p:spTree>
    <p:extLst>
      <p:ext uri="{BB962C8B-B14F-4D97-AF65-F5344CB8AC3E}">
        <p14:creationId xmlns:p14="http://schemas.microsoft.com/office/powerpoint/2010/main" val="131472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D10BD9-E523-4AD9-A35A-838DC9B9950E}"/>
              </a:ext>
            </a:extLst>
          </p:cNvPr>
          <p:cNvGraphicFramePr/>
          <p:nvPr>
            <p:extLst>
              <p:ext uri="{D42A27DB-BD31-4B8C-83A1-F6EECF244321}">
                <p14:modId xmlns:p14="http://schemas.microsoft.com/office/powerpoint/2010/main" val="179900730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Data 3">
            <a:extLst>
              <a:ext uri="{FF2B5EF4-FFF2-40B4-BE49-F238E27FC236}">
                <a16:creationId xmlns:a16="http://schemas.microsoft.com/office/drawing/2014/main" id="{E65D9A76-7C9E-4869-A164-C4410F4A3BAC}"/>
              </a:ext>
            </a:extLst>
          </p:cNvPr>
          <p:cNvSpPr/>
          <p:nvPr/>
        </p:nvSpPr>
        <p:spPr>
          <a:xfrm>
            <a:off x="1015067" y="889001"/>
            <a:ext cx="1652631" cy="4606924"/>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800" b="1" dirty="0">
                <a:solidFill>
                  <a:schemeClr val="tx1"/>
                </a:solidFill>
              </a:rPr>
              <a:t>PARTNERS</a:t>
            </a:r>
          </a:p>
        </p:txBody>
      </p:sp>
    </p:spTree>
    <p:extLst>
      <p:ext uri="{BB962C8B-B14F-4D97-AF65-F5344CB8AC3E}">
        <p14:creationId xmlns:p14="http://schemas.microsoft.com/office/powerpoint/2010/main" val="332920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6B4AD-6365-4634-A2E7-95C2371F6CA3}"/>
              </a:ext>
            </a:extLst>
          </p:cNvPr>
          <p:cNvPicPr>
            <a:picLocks noChangeAspect="1"/>
          </p:cNvPicPr>
          <p:nvPr/>
        </p:nvPicPr>
        <p:blipFill>
          <a:blip r:embed="rId3"/>
          <a:stretch>
            <a:fillRect/>
          </a:stretch>
        </p:blipFill>
        <p:spPr>
          <a:xfrm>
            <a:off x="905069" y="419879"/>
            <a:ext cx="10403633" cy="5850292"/>
          </a:xfrm>
          <a:prstGeom prst="rect">
            <a:avLst/>
          </a:prstGeom>
        </p:spPr>
      </p:pic>
    </p:spTree>
    <p:extLst>
      <p:ext uri="{BB962C8B-B14F-4D97-AF65-F5344CB8AC3E}">
        <p14:creationId xmlns:p14="http://schemas.microsoft.com/office/powerpoint/2010/main" val="305087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A57A-5812-4F85-A0FD-F6F7C708D0EF}"/>
              </a:ext>
            </a:extLst>
          </p:cNvPr>
          <p:cNvSpPr>
            <a:spLocks noGrp="1"/>
          </p:cNvSpPr>
          <p:nvPr>
            <p:ph type="title"/>
          </p:nvPr>
        </p:nvSpPr>
        <p:spPr>
          <a:xfrm>
            <a:off x="913775" y="618517"/>
            <a:ext cx="10364451" cy="1596177"/>
          </a:xfrm>
        </p:spPr>
        <p:txBody>
          <a:bodyPr>
            <a:normAutofit/>
          </a:bodyPr>
          <a:lstStyle/>
          <a:p>
            <a:r>
              <a:rPr lang="en-US" dirty="0"/>
              <a:t>Taking and Documenting Temperatures</a:t>
            </a:r>
          </a:p>
        </p:txBody>
      </p:sp>
      <p:graphicFrame>
        <p:nvGraphicFramePr>
          <p:cNvPr id="5" name="Content Placeholder 2">
            <a:extLst>
              <a:ext uri="{FF2B5EF4-FFF2-40B4-BE49-F238E27FC236}">
                <a16:creationId xmlns:a16="http://schemas.microsoft.com/office/drawing/2014/main" id="{C10C1CA8-05D5-4ADD-AA0D-3A7007887163}"/>
              </a:ext>
            </a:extLst>
          </p:cNvPr>
          <p:cNvGraphicFramePr>
            <a:graphicFrameLocks noGrp="1"/>
          </p:cNvGraphicFramePr>
          <p:nvPr>
            <p:ph sz="quarter" idx="13"/>
            <p:extLst>
              <p:ext uri="{D42A27DB-BD31-4B8C-83A1-F6EECF244321}">
                <p14:modId xmlns:p14="http://schemas.microsoft.com/office/powerpoint/2010/main" val="4212246881"/>
              </p:ext>
            </p:extLst>
          </p:nvPr>
        </p:nvGraphicFramePr>
        <p:xfrm>
          <a:off x="914399" y="1696599"/>
          <a:ext cx="10363825" cy="474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61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4A4-3939-4025-8AB0-35DCB1BABCD6}"/>
              </a:ext>
            </a:extLst>
          </p:cNvPr>
          <p:cNvSpPr>
            <a:spLocks noGrp="1"/>
          </p:cNvSpPr>
          <p:nvPr>
            <p:ph type="title"/>
          </p:nvPr>
        </p:nvSpPr>
        <p:spPr>
          <a:xfrm>
            <a:off x="913775" y="618517"/>
            <a:ext cx="10364451" cy="1596177"/>
          </a:xfrm>
        </p:spPr>
        <p:txBody>
          <a:bodyPr>
            <a:normAutofit/>
          </a:bodyPr>
          <a:lstStyle/>
          <a:p>
            <a:r>
              <a:rPr lang="en-US" dirty="0"/>
              <a:t>Taking Storage/Work Area Temperatures </a:t>
            </a:r>
          </a:p>
        </p:txBody>
      </p:sp>
      <p:graphicFrame>
        <p:nvGraphicFramePr>
          <p:cNvPr id="5" name="Content Placeholder 2">
            <a:extLst>
              <a:ext uri="{FF2B5EF4-FFF2-40B4-BE49-F238E27FC236}">
                <a16:creationId xmlns:a16="http://schemas.microsoft.com/office/drawing/2014/main" id="{E1849022-124B-423D-9FB1-6905BA93749E}"/>
              </a:ext>
            </a:extLst>
          </p:cNvPr>
          <p:cNvGraphicFramePr>
            <a:graphicFrameLocks noGrp="1"/>
          </p:cNvGraphicFramePr>
          <p:nvPr>
            <p:ph sz="quarter" idx="13"/>
            <p:extLst>
              <p:ext uri="{D42A27DB-BD31-4B8C-83A1-F6EECF244321}">
                <p14:modId xmlns:p14="http://schemas.microsoft.com/office/powerpoint/2010/main" val="781273617"/>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16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D999-A261-431F-8E7D-FF3F3D98D902}"/>
              </a:ext>
            </a:extLst>
          </p:cNvPr>
          <p:cNvSpPr>
            <a:spLocks noGrp="1"/>
          </p:cNvSpPr>
          <p:nvPr>
            <p:ph type="title"/>
          </p:nvPr>
        </p:nvSpPr>
        <p:spPr>
          <a:xfrm>
            <a:off x="913775" y="618517"/>
            <a:ext cx="10364451" cy="1596177"/>
          </a:xfrm>
        </p:spPr>
        <p:txBody>
          <a:bodyPr>
            <a:normAutofit/>
          </a:bodyPr>
          <a:lstStyle/>
          <a:p>
            <a:r>
              <a:rPr lang="en-US"/>
              <a:t>Taking Equipment Temperatures</a:t>
            </a:r>
          </a:p>
        </p:txBody>
      </p:sp>
      <p:graphicFrame>
        <p:nvGraphicFramePr>
          <p:cNvPr id="33" name="Content Placeholder 2">
            <a:extLst>
              <a:ext uri="{FF2B5EF4-FFF2-40B4-BE49-F238E27FC236}">
                <a16:creationId xmlns:a16="http://schemas.microsoft.com/office/drawing/2014/main" id="{DBA6F5B8-FDCF-438E-A10E-E62065E13B58}"/>
              </a:ext>
            </a:extLst>
          </p:cNvPr>
          <p:cNvGraphicFramePr>
            <a:graphicFrameLocks noGrp="1"/>
          </p:cNvGraphicFramePr>
          <p:nvPr>
            <p:ph sz="quarter" idx="13"/>
            <p:extLst>
              <p:ext uri="{D42A27DB-BD31-4B8C-83A1-F6EECF244321}">
                <p14:modId xmlns:p14="http://schemas.microsoft.com/office/powerpoint/2010/main" val="559675569"/>
              </p:ext>
            </p:extLst>
          </p:nvPr>
        </p:nvGraphicFramePr>
        <p:xfrm>
          <a:off x="374574" y="1652530"/>
          <a:ext cx="10363200" cy="4494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87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AD9-73F2-4D28-BE41-CFF44DD60CA2}"/>
              </a:ext>
            </a:extLst>
          </p:cNvPr>
          <p:cNvSpPr>
            <a:spLocks noGrp="1"/>
          </p:cNvSpPr>
          <p:nvPr>
            <p:ph type="title"/>
          </p:nvPr>
        </p:nvSpPr>
        <p:spPr>
          <a:xfrm>
            <a:off x="913775" y="618517"/>
            <a:ext cx="10364451" cy="1596177"/>
          </a:xfrm>
        </p:spPr>
        <p:txBody>
          <a:bodyPr>
            <a:normAutofit/>
          </a:bodyPr>
          <a:lstStyle/>
          <a:p>
            <a:r>
              <a:rPr lang="en-US"/>
              <a:t>Cleaning and Sanitizing Thermometers</a:t>
            </a:r>
          </a:p>
        </p:txBody>
      </p:sp>
      <p:graphicFrame>
        <p:nvGraphicFramePr>
          <p:cNvPr id="6" name="Content Placeholder 2">
            <a:extLst>
              <a:ext uri="{FF2B5EF4-FFF2-40B4-BE49-F238E27FC236}">
                <a16:creationId xmlns:a16="http://schemas.microsoft.com/office/drawing/2014/main" id="{28C66567-F89A-44DF-B12B-33AC58AB4E9E}"/>
              </a:ext>
            </a:extLst>
          </p:cNvPr>
          <p:cNvGraphicFramePr>
            <a:graphicFrameLocks noGrp="1"/>
          </p:cNvGraphicFramePr>
          <p:nvPr>
            <p:ph sz="quarter" idx="13"/>
            <p:extLst>
              <p:ext uri="{D42A27DB-BD31-4B8C-83A1-F6EECF244321}">
                <p14:modId xmlns:p14="http://schemas.microsoft.com/office/powerpoint/2010/main" val="247070180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44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39A6C-729C-48A4-BE03-249860B92D3C}"/>
              </a:ext>
            </a:extLst>
          </p:cNvPr>
          <p:cNvSpPr>
            <a:spLocks noGrp="1"/>
          </p:cNvSpPr>
          <p:nvPr>
            <p:ph type="title"/>
          </p:nvPr>
        </p:nvSpPr>
        <p:spPr>
          <a:xfrm>
            <a:off x="641074" y="1314450"/>
            <a:ext cx="2844002" cy="3680244"/>
          </a:xfrm>
        </p:spPr>
        <p:txBody>
          <a:bodyPr>
            <a:normAutofit/>
          </a:bodyPr>
          <a:lstStyle/>
          <a:p>
            <a:pPr algn="l"/>
            <a:r>
              <a:rPr lang="en-US" sz="3100"/>
              <a:t>Documenting temperatures</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DFE3BB53-759C-4ECD-A685-37CE41F6C8C4}"/>
              </a:ext>
            </a:extLst>
          </p:cNvPr>
          <p:cNvGraphicFramePr>
            <a:graphicFrameLocks noGrp="1"/>
          </p:cNvGraphicFramePr>
          <p:nvPr>
            <p:ph sz="quarter" idx="13"/>
            <p:extLst>
              <p:ext uri="{D42A27DB-BD31-4B8C-83A1-F6EECF244321}">
                <p14:modId xmlns:p14="http://schemas.microsoft.com/office/powerpoint/2010/main" val="236864913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365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D2B0-BCEA-4631-846A-338F41021E49}"/>
              </a:ext>
            </a:extLst>
          </p:cNvPr>
          <p:cNvSpPr>
            <a:spLocks noGrp="1"/>
          </p:cNvSpPr>
          <p:nvPr>
            <p:ph type="title"/>
          </p:nvPr>
        </p:nvSpPr>
        <p:spPr>
          <a:xfrm>
            <a:off x="7570382" y="1358901"/>
            <a:ext cx="3707844" cy="2730498"/>
          </a:xfrm>
        </p:spPr>
        <p:txBody>
          <a:bodyPr vert="horz" lIns="91440" tIns="45720" rIns="91440" bIns="45720" rtlCol="0" anchor="b">
            <a:normAutofit/>
          </a:bodyPr>
          <a:lstStyle/>
          <a:p>
            <a:r>
              <a:rPr lang="en-US" sz="4800"/>
              <a:t>Protect your food Protect your family</a:t>
            </a:r>
          </a:p>
        </p:txBody>
      </p:sp>
      <p:pic>
        <p:nvPicPr>
          <p:cNvPr id="5" name="Content Placeholder 4">
            <a:extLst>
              <a:ext uri="{FF2B5EF4-FFF2-40B4-BE49-F238E27FC236}">
                <a16:creationId xmlns:a16="http://schemas.microsoft.com/office/drawing/2014/main" id="{FCB51C91-D09B-43A6-A777-E8A012363F38}"/>
              </a:ext>
            </a:extLst>
          </p:cNvPr>
          <p:cNvPicPr>
            <a:picLocks noGrp="1" noChangeAspect="1"/>
          </p:cNvPicPr>
          <p:nvPr>
            <p:ph sz="quarter" idx="13"/>
          </p:nvPr>
        </p:nvPicPr>
        <p:blipFill rotWithShape="1">
          <a:blip r:embed="rId3"/>
          <a:srcRect r="-1" b="11004"/>
          <a:stretch/>
        </p:blipFill>
        <p:spPr>
          <a:xfrm>
            <a:off x="8860" y="10"/>
            <a:ext cx="6924201" cy="6857990"/>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6269042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2900</TotalTime>
  <Words>1859</Words>
  <Application>Microsoft Office PowerPoint</Application>
  <PresentationFormat>Widescreen</PresentationFormat>
  <Paragraphs>174</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Gotham-Bold</vt:lpstr>
      <vt:lpstr>Gotham-Book</vt:lpstr>
      <vt:lpstr>Palatino-Roman</vt:lpstr>
      <vt:lpstr>Tw Cen MT</vt:lpstr>
      <vt:lpstr>ZapfDingbats</vt:lpstr>
      <vt:lpstr>Droplet</vt:lpstr>
      <vt:lpstr>Kitchen Staff Training</vt:lpstr>
      <vt:lpstr>PowerPoint Presentation</vt:lpstr>
      <vt:lpstr>PowerPoint Presentation</vt:lpstr>
      <vt:lpstr>Taking and Documenting Temperatures</vt:lpstr>
      <vt:lpstr>Taking Storage/Work Area Temperatures </vt:lpstr>
      <vt:lpstr>Taking Equipment Temperatures</vt:lpstr>
      <vt:lpstr>Cleaning and Sanitizing Thermometers</vt:lpstr>
      <vt:lpstr>Documenting temperatures</vt:lpstr>
      <vt:lpstr>Protect your food Protect your family</vt:lpstr>
      <vt:lpstr>PowerPoint Presentation</vt:lpstr>
      <vt:lpstr>PowerPoint Presentation</vt:lpstr>
      <vt:lpstr>PowerPoint Presentation</vt:lpstr>
      <vt:lpstr>PowerPoint Presentation</vt:lpstr>
      <vt:lpstr>PowerPoint Presentation</vt:lpstr>
      <vt:lpstr>Employee Sickness </vt:lpstr>
      <vt:lpstr>Proper Glove Usage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Delivered Meals Delivery Training</dc:title>
  <dc:creator>Birgit Luebeck</dc:creator>
  <cp:lastModifiedBy>Birgit Luebeck</cp:lastModifiedBy>
  <cp:revision>52</cp:revision>
  <cp:lastPrinted>2021-06-08T13:16:22Z</cp:lastPrinted>
  <dcterms:created xsi:type="dcterms:W3CDTF">2021-06-01T14:02:38Z</dcterms:created>
  <dcterms:modified xsi:type="dcterms:W3CDTF">2022-12-16T14:14:40Z</dcterms:modified>
</cp:coreProperties>
</file>